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
  </p:notesMasterIdLst>
  <p:handoutMasterIdLst>
    <p:handoutMasterId r:id="rId14"/>
  </p:handoutMasterIdLst>
  <p:sldIdLst>
    <p:sldId id="257" r:id="rId3"/>
    <p:sldId id="266" r:id="rId4"/>
    <p:sldId id="268" r:id="rId5"/>
    <p:sldId id="269" r:id="rId6"/>
    <p:sldId id="270" r:id="rId7"/>
    <p:sldId id="271" r:id="rId8"/>
    <p:sldId id="267" r:id="rId9"/>
    <p:sldId id="272" r:id="rId10"/>
    <p:sldId id="273" r:id="rId11"/>
    <p:sldId id="274"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3D19"/>
    <a:srgbClr val="FFFE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93"/>
    <p:restoredTop sz="94647"/>
  </p:normalViewPr>
  <p:slideViewPr>
    <p:cSldViewPr snapToGrid="0" snapToObjects="1">
      <p:cViewPr varScale="1">
        <p:scale>
          <a:sx n="75" d="100"/>
          <a:sy n="75" d="100"/>
        </p:scale>
        <p:origin x="184" y="10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622B0B-576F-154D-8E8E-55472DE8E626}" type="datetimeFigureOut">
              <a:rPr lang="en-US" smtClean="0"/>
              <a:t>5/2/24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699F1E-3E15-AE46-A37D-83AD6DC55D2A}" type="slidenum">
              <a:rPr lang="en-US" smtClean="0"/>
              <a:t>‹#›</a:t>
            </a:fld>
            <a:endParaRPr lang="en-US"/>
          </a:p>
        </p:txBody>
      </p:sp>
    </p:spTree>
    <p:extLst>
      <p:ext uri="{BB962C8B-B14F-4D97-AF65-F5344CB8AC3E}">
        <p14:creationId xmlns:p14="http://schemas.microsoft.com/office/powerpoint/2010/main" val="1262086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objekt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F4C95-9F39-B34F-99A8-3DCCD0916A1A}" type="datetimeFigureOut">
              <a:rPr lang="cs-CZ" smtClean="0"/>
              <a:pPr/>
              <a:t>02.05.2024</a:t>
            </a:fld>
            <a:endParaRPr lang="cs-CZ"/>
          </a:p>
        </p:txBody>
      </p:sp>
      <p:sp>
        <p:nvSpPr>
          <p:cNvPr id="4" name="Zástupný objekt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objekt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objekt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objekt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E7553-F109-0244-AF03-C6E6D57FEED2}" type="slidenum">
              <a:rPr lang="cs-CZ" smtClean="0"/>
              <a:pPr/>
              <a:t>‹#›</a:t>
            </a:fld>
            <a:endParaRPr lang="cs-CZ"/>
          </a:p>
        </p:txBody>
      </p:sp>
    </p:spTree>
    <p:extLst>
      <p:ext uri="{BB962C8B-B14F-4D97-AF65-F5344CB8AC3E}">
        <p14:creationId xmlns:p14="http://schemas.microsoft.com/office/powerpoint/2010/main" val="183839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1B15F9-5080-7F41-BB72-8263BD98B50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C6A21B3-5821-4D4D-BC7C-7768EAD3C7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objekt pro datum 3">
            <a:extLst>
              <a:ext uri="{FF2B5EF4-FFF2-40B4-BE49-F238E27FC236}">
                <a16:creationId xmlns:a16="http://schemas.microsoft.com/office/drawing/2014/main" id="{B5A9BD62-73D1-5149-A2D3-24431ADBC7B9}"/>
              </a:ext>
            </a:extLst>
          </p:cNvPr>
          <p:cNvSpPr>
            <a:spLocks noGrp="1"/>
          </p:cNvSpPr>
          <p:nvPr>
            <p:ph type="dt" sz="half" idx="10"/>
          </p:nvPr>
        </p:nvSpPr>
        <p:spPr/>
        <p:txBody>
          <a:bodyPr/>
          <a:lstStyle/>
          <a:p>
            <a:fld id="{0D4E1476-7C51-6A49-9A05-7390298130D5}" type="datetime4">
              <a:rPr lang="cs-CZ" smtClean="0"/>
              <a:pPr/>
              <a:t>2. května 2024</a:t>
            </a:fld>
            <a:endParaRPr lang="cs-CZ"/>
          </a:p>
        </p:txBody>
      </p:sp>
      <p:sp>
        <p:nvSpPr>
          <p:cNvPr id="5" name="Zástupný objekt pro zápatí 4">
            <a:extLst>
              <a:ext uri="{FF2B5EF4-FFF2-40B4-BE49-F238E27FC236}">
                <a16:creationId xmlns:a16="http://schemas.microsoft.com/office/drawing/2014/main" id="{A7D0ECDC-9C10-DD4E-ADD5-C582940C637B}"/>
              </a:ext>
            </a:extLst>
          </p:cNvPr>
          <p:cNvSpPr>
            <a:spLocks noGrp="1"/>
          </p:cNvSpPr>
          <p:nvPr>
            <p:ph type="ftr" sz="quarter" idx="11"/>
          </p:nvPr>
        </p:nvSpPr>
        <p:spPr/>
        <p:txBody>
          <a:bodyPr/>
          <a:lstStyle/>
          <a:p>
            <a:r>
              <a:rPr lang="cs-CZ"/>
              <a:t>www.obcankari.cz</a:t>
            </a:r>
          </a:p>
        </p:txBody>
      </p:sp>
      <p:sp>
        <p:nvSpPr>
          <p:cNvPr id="7" name="Zástupný objekt pro číslo snímku 5">
            <a:extLst>
              <a:ext uri="{FF2B5EF4-FFF2-40B4-BE49-F238E27FC236}">
                <a16:creationId xmlns:a16="http://schemas.microsoft.com/office/drawing/2014/main" id="{D8673B14-4883-9541-A892-EC9434F50C40}"/>
              </a:ext>
            </a:extLst>
          </p:cNvPr>
          <p:cNvSpPr>
            <a:spLocks noGrp="1"/>
          </p:cNvSpPr>
          <p:nvPr>
            <p:ph type="sldNum" sz="quarter" idx="4"/>
          </p:nvPr>
        </p:nvSpPr>
        <p:spPr>
          <a:xfrm>
            <a:off x="10737624" y="177995"/>
            <a:ext cx="12241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E1152-3857-9B46-A5BD-B0888333B2DB}" type="slidenum">
              <a:rPr lang="cs-CZ" smtClean="0"/>
              <a:pPr/>
              <a:t>‹#›</a:t>
            </a:fld>
            <a:endParaRPr lang="cs-CZ" dirty="0"/>
          </a:p>
        </p:txBody>
      </p:sp>
    </p:spTree>
    <p:extLst>
      <p:ext uri="{BB962C8B-B14F-4D97-AF65-F5344CB8AC3E}">
        <p14:creationId xmlns:p14="http://schemas.microsoft.com/office/powerpoint/2010/main" val="2707125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DAA02B-4E82-3E4F-9321-C1C71804E6EA}"/>
              </a:ext>
            </a:extLst>
          </p:cNvPr>
          <p:cNvSpPr>
            <a:spLocks noGrp="1"/>
          </p:cNvSpPr>
          <p:nvPr>
            <p:ph type="title"/>
          </p:nvPr>
        </p:nvSpPr>
        <p:spPr/>
        <p:txBody>
          <a:bodyPr/>
          <a:lstStyle/>
          <a:p>
            <a:r>
              <a:rPr lang="cs-CZ"/>
              <a:t>Kliknutím lze upravit styl.</a:t>
            </a:r>
          </a:p>
        </p:txBody>
      </p:sp>
      <p:sp>
        <p:nvSpPr>
          <p:cNvPr id="3" name="Zástupný objekt pro svislý text 2">
            <a:extLst>
              <a:ext uri="{FF2B5EF4-FFF2-40B4-BE49-F238E27FC236}">
                <a16:creationId xmlns:a16="http://schemas.microsoft.com/office/drawing/2014/main" id="{18016B00-5121-BD4A-8F9D-0DD3A6C8D16F}"/>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jekt pro datum 3">
            <a:extLst>
              <a:ext uri="{FF2B5EF4-FFF2-40B4-BE49-F238E27FC236}">
                <a16:creationId xmlns:a16="http://schemas.microsoft.com/office/drawing/2014/main" id="{01945939-8829-6D41-8637-48AC9DE09D65}"/>
              </a:ext>
            </a:extLst>
          </p:cNvPr>
          <p:cNvSpPr>
            <a:spLocks noGrp="1"/>
          </p:cNvSpPr>
          <p:nvPr>
            <p:ph type="dt" sz="half" idx="10"/>
          </p:nvPr>
        </p:nvSpPr>
        <p:spPr/>
        <p:txBody>
          <a:bodyPr/>
          <a:lstStyle/>
          <a:p>
            <a:fld id="{1D571246-EE68-9143-AF54-93E560EA4BE2}" type="datetime4">
              <a:rPr lang="cs-CZ" smtClean="0"/>
              <a:pPr/>
              <a:t>2. května 2024</a:t>
            </a:fld>
            <a:endParaRPr lang="cs-CZ"/>
          </a:p>
        </p:txBody>
      </p:sp>
      <p:sp>
        <p:nvSpPr>
          <p:cNvPr id="5" name="Zástupný objekt pro zápatí 4">
            <a:extLst>
              <a:ext uri="{FF2B5EF4-FFF2-40B4-BE49-F238E27FC236}">
                <a16:creationId xmlns:a16="http://schemas.microsoft.com/office/drawing/2014/main" id="{663E97C4-2AB6-DF43-9D79-9C87E93AAC41}"/>
              </a:ext>
            </a:extLst>
          </p:cNvPr>
          <p:cNvSpPr>
            <a:spLocks noGrp="1"/>
          </p:cNvSpPr>
          <p:nvPr>
            <p:ph type="ftr" sz="quarter" idx="11"/>
          </p:nvPr>
        </p:nvSpPr>
        <p:spPr/>
        <p:txBody>
          <a:bodyPr/>
          <a:lstStyle/>
          <a:p>
            <a:r>
              <a:rPr lang="cs-CZ"/>
              <a:t>www.obcankari.cz</a:t>
            </a:r>
          </a:p>
        </p:txBody>
      </p:sp>
      <p:sp>
        <p:nvSpPr>
          <p:cNvPr id="6" name="Zástupný objekt pro číslo snímku 5">
            <a:extLst>
              <a:ext uri="{FF2B5EF4-FFF2-40B4-BE49-F238E27FC236}">
                <a16:creationId xmlns:a16="http://schemas.microsoft.com/office/drawing/2014/main" id="{953BE16B-7846-E546-AC24-F76A2EA6906B}"/>
              </a:ext>
            </a:extLst>
          </p:cNvPr>
          <p:cNvSpPr>
            <a:spLocks noGrp="1"/>
          </p:cNvSpPr>
          <p:nvPr>
            <p:ph type="sldNum" sz="quarter" idx="12"/>
          </p:nvPr>
        </p:nvSpPr>
        <p:spPr/>
        <p:txBody>
          <a:bodyPr/>
          <a:lstStyle/>
          <a:p>
            <a:fld id="{B7EE1152-3857-9B46-A5BD-B0888333B2DB}" type="slidenum">
              <a:rPr lang="cs-CZ" smtClean="0"/>
              <a:pPr/>
              <a:t>‹#›</a:t>
            </a:fld>
            <a:endParaRPr lang="cs-CZ"/>
          </a:p>
        </p:txBody>
      </p:sp>
    </p:spTree>
    <p:extLst>
      <p:ext uri="{BB962C8B-B14F-4D97-AF65-F5344CB8AC3E}">
        <p14:creationId xmlns:p14="http://schemas.microsoft.com/office/powerpoint/2010/main" val="84074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339D1B3-6403-BD48-8EBB-0F7D089F9CA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objekt pro svislý text 2">
            <a:extLst>
              <a:ext uri="{FF2B5EF4-FFF2-40B4-BE49-F238E27FC236}">
                <a16:creationId xmlns:a16="http://schemas.microsoft.com/office/drawing/2014/main" id="{2F3B68B1-6527-FD46-B9CF-CBF9E3F6FF70}"/>
              </a:ext>
            </a:extLst>
          </p:cNvPr>
          <p:cNvSpPr>
            <a:spLocks noGrp="1"/>
          </p:cNvSpPr>
          <p:nvPr>
            <p:ph type="body" orient="vert" idx="1"/>
          </p:nvPr>
        </p:nvSpPr>
        <p:spPr>
          <a:xfrm>
            <a:off x="1139300" y="365125"/>
            <a:ext cx="7433199"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jekt pro datum 3">
            <a:extLst>
              <a:ext uri="{FF2B5EF4-FFF2-40B4-BE49-F238E27FC236}">
                <a16:creationId xmlns:a16="http://schemas.microsoft.com/office/drawing/2014/main" id="{22D9F790-8952-9740-840A-16B841B653BD}"/>
              </a:ext>
            </a:extLst>
          </p:cNvPr>
          <p:cNvSpPr>
            <a:spLocks noGrp="1"/>
          </p:cNvSpPr>
          <p:nvPr>
            <p:ph type="dt" sz="half" idx="10"/>
          </p:nvPr>
        </p:nvSpPr>
        <p:spPr/>
        <p:txBody>
          <a:bodyPr/>
          <a:lstStyle/>
          <a:p>
            <a:fld id="{96D067B4-FC38-F542-858D-109320AEE0EE}" type="datetime4">
              <a:rPr lang="cs-CZ" smtClean="0"/>
              <a:pPr/>
              <a:t>2. května 2024</a:t>
            </a:fld>
            <a:endParaRPr lang="cs-CZ"/>
          </a:p>
        </p:txBody>
      </p:sp>
      <p:sp>
        <p:nvSpPr>
          <p:cNvPr id="5" name="Zástupný objekt pro zápatí 4">
            <a:extLst>
              <a:ext uri="{FF2B5EF4-FFF2-40B4-BE49-F238E27FC236}">
                <a16:creationId xmlns:a16="http://schemas.microsoft.com/office/drawing/2014/main" id="{8691AB12-86A2-A348-BE6F-B07453814D51}"/>
              </a:ext>
            </a:extLst>
          </p:cNvPr>
          <p:cNvSpPr>
            <a:spLocks noGrp="1"/>
          </p:cNvSpPr>
          <p:nvPr>
            <p:ph type="ftr" sz="quarter" idx="11"/>
          </p:nvPr>
        </p:nvSpPr>
        <p:spPr/>
        <p:txBody>
          <a:bodyPr/>
          <a:lstStyle/>
          <a:p>
            <a:r>
              <a:rPr lang="cs-CZ"/>
              <a:t>www.obcankari.cz</a:t>
            </a:r>
          </a:p>
        </p:txBody>
      </p:sp>
      <p:sp>
        <p:nvSpPr>
          <p:cNvPr id="6" name="Zástupný objekt pro číslo snímku 5">
            <a:extLst>
              <a:ext uri="{FF2B5EF4-FFF2-40B4-BE49-F238E27FC236}">
                <a16:creationId xmlns:a16="http://schemas.microsoft.com/office/drawing/2014/main" id="{0769407B-B8ED-7244-A5BF-5B21FD97A0DF}"/>
              </a:ext>
            </a:extLst>
          </p:cNvPr>
          <p:cNvSpPr>
            <a:spLocks noGrp="1"/>
          </p:cNvSpPr>
          <p:nvPr>
            <p:ph type="sldNum" sz="quarter" idx="12"/>
          </p:nvPr>
        </p:nvSpPr>
        <p:spPr/>
        <p:txBody>
          <a:bodyPr/>
          <a:lstStyle/>
          <a:p>
            <a:fld id="{B7EE1152-3857-9B46-A5BD-B0888333B2DB}" type="slidenum">
              <a:rPr lang="cs-CZ" smtClean="0"/>
              <a:pPr/>
              <a:t>‹#›</a:t>
            </a:fld>
            <a:endParaRPr lang="cs-CZ"/>
          </a:p>
        </p:txBody>
      </p:sp>
    </p:spTree>
    <p:extLst>
      <p:ext uri="{BB962C8B-B14F-4D97-AF65-F5344CB8AC3E}">
        <p14:creationId xmlns:p14="http://schemas.microsoft.com/office/powerpoint/2010/main" val="3947945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adpis a obsah">
    <p:spTree>
      <p:nvGrpSpPr>
        <p:cNvPr id="1" name=""/>
        <p:cNvGrpSpPr/>
        <p:nvPr/>
      </p:nvGrpSpPr>
      <p:grpSpPr>
        <a:xfrm>
          <a:off x="0" y="0"/>
          <a:ext cx="0" cy="0"/>
          <a:chOff x="0" y="0"/>
          <a:chExt cx="0" cy="0"/>
        </a:xfrm>
      </p:grpSpPr>
      <p:sp>
        <p:nvSpPr>
          <p:cNvPr id="7" name="Podnadpis 2">
            <a:extLst>
              <a:ext uri="{FF2B5EF4-FFF2-40B4-BE49-F238E27FC236}">
                <a16:creationId xmlns:a16="http://schemas.microsoft.com/office/drawing/2014/main" id="{E2A0CDDD-7100-9549-869F-98A5CFA23D26}"/>
              </a:ext>
            </a:extLst>
          </p:cNvPr>
          <p:cNvSpPr>
            <a:spLocks noGrp="1"/>
          </p:cNvSpPr>
          <p:nvPr>
            <p:ph type="subTitle" idx="1" hasCustomPrompt="1"/>
          </p:nvPr>
        </p:nvSpPr>
        <p:spPr>
          <a:xfrm>
            <a:off x="3979340" y="2268886"/>
            <a:ext cx="3119549" cy="2185969"/>
          </a:xfrm>
          <a:prstGeom prst="rect">
            <a:avLst/>
          </a:prstGeo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rgbClr val="E13E1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Kontakt</a:t>
            </a:r>
          </a:p>
          <a:p>
            <a:r>
              <a:rPr lang="cs-CZ" dirty="0"/>
              <a:t>Rozloučení, poděkování</a:t>
            </a:r>
          </a:p>
          <a:p>
            <a:r>
              <a:rPr lang="cs-CZ" dirty="0"/>
              <a:t>ROK</a:t>
            </a:r>
          </a:p>
        </p:txBody>
      </p:sp>
      <p:pic>
        <p:nvPicPr>
          <p:cNvPr id="9" name="Obrázek 8">
            <a:extLst>
              <a:ext uri="{FF2B5EF4-FFF2-40B4-BE49-F238E27FC236}">
                <a16:creationId xmlns:a16="http://schemas.microsoft.com/office/drawing/2014/main" id="{A4BC95BE-0788-754E-A192-F0ED3108E142}"/>
              </a:ext>
            </a:extLst>
          </p:cNvPr>
          <p:cNvPicPr>
            <a:picLocks noChangeAspect="1"/>
          </p:cNvPicPr>
          <p:nvPr userDrawn="1"/>
        </p:nvPicPr>
        <p:blipFill>
          <a:blip r:embed="rId2">
            <a:alphaModFix amt="35000"/>
          </a:blip>
          <a:stretch>
            <a:fillRect/>
          </a:stretch>
        </p:blipFill>
        <p:spPr>
          <a:xfrm>
            <a:off x="7179171" y="2971007"/>
            <a:ext cx="325037" cy="848266"/>
          </a:xfrm>
          <a:prstGeom prst="rect">
            <a:avLst/>
          </a:prstGeom>
        </p:spPr>
      </p:pic>
      <p:pic>
        <p:nvPicPr>
          <p:cNvPr id="10" name="Obrázek 9">
            <a:extLst>
              <a:ext uri="{FF2B5EF4-FFF2-40B4-BE49-F238E27FC236}">
                <a16:creationId xmlns:a16="http://schemas.microsoft.com/office/drawing/2014/main" id="{916809AA-308B-8B4D-B415-67FC93D4816F}"/>
              </a:ext>
            </a:extLst>
          </p:cNvPr>
          <p:cNvPicPr>
            <a:picLocks noChangeAspect="1"/>
          </p:cNvPicPr>
          <p:nvPr userDrawn="1"/>
        </p:nvPicPr>
        <p:blipFill>
          <a:blip r:embed="rId3"/>
          <a:stretch>
            <a:fillRect/>
          </a:stretch>
        </p:blipFill>
        <p:spPr>
          <a:xfrm>
            <a:off x="7700855" y="2851655"/>
            <a:ext cx="1117600" cy="1409700"/>
          </a:xfrm>
          <a:prstGeom prst="rect">
            <a:avLst/>
          </a:prstGeom>
        </p:spPr>
      </p:pic>
    </p:spTree>
    <p:extLst>
      <p:ext uri="{BB962C8B-B14F-4D97-AF65-F5344CB8AC3E}">
        <p14:creationId xmlns:p14="http://schemas.microsoft.com/office/powerpoint/2010/main" val="7357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A8F547FA-D721-4F45-935B-1D793C864D43}"/>
              </a:ext>
            </a:extLst>
          </p:cNvPr>
          <p:cNvSpPr>
            <a:spLocks noGrp="1"/>
          </p:cNvSpPr>
          <p:nvPr>
            <p:ph type="ctrTitle" hasCustomPrompt="1"/>
          </p:nvPr>
        </p:nvSpPr>
        <p:spPr>
          <a:xfrm>
            <a:off x="6310904" y="2064524"/>
            <a:ext cx="5266008" cy="2039392"/>
          </a:xfrm>
          <a:prstGeom prst="rect">
            <a:avLst/>
          </a:prstGeom>
        </p:spPr>
        <p:txBody>
          <a:bodyPr anchor="b">
            <a:normAutofit/>
          </a:bodyPr>
          <a:lstStyle>
            <a:lvl1pPr algn="l">
              <a:defRPr sz="4800" b="1">
                <a:solidFill>
                  <a:srgbClr val="E13E19"/>
                </a:solidFill>
                <a:latin typeface="+mn-lt"/>
              </a:defRPr>
            </a:lvl1pPr>
          </a:lstStyle>
          <a:p>
            <a:r>
              <a:rPr lang="cs-CZ" dirty="0"/>
              <a:t>Hlavní název prezentace</a:t>
            </a:r>
            <a:br>
              <a:rPr lang="cs-CZ" dirty="0"/>
            </a:br>
            <a:endParaRPr lang="cs-CZ" dirty="0"/>
          </a:p>
        </p:txBody>
      </p:sp>
      <p:sp>
        <p:nvSpPr>
          <p:cNvPr id="8" name="Podnadpis 2">
            <a:extLst>
              <a:ext uri="{FF2B5EF4-FFF2-40B4-BE49-F238E27FC236}">
                <a16:creationId xmlns:a16="http://schemas.microsoft.com/office/drawing/2014/main" id="{007A5205-E983-C343-B169-E4246718B710}"/>
              </a:ext>
            </a:extLst>
          </p:cNvPr>
          <p:cNvSpPr>
            <a:spLocks noGrp="1"/>
          </p:cNvSpPr>
          <p:nvPr>
            <p:ph type="subTitle" idx="1" hasCustomPrompt="1"/>
          </p:nvPr>
        </p:nvSpPr>
        <p:spPr>
          <a:xfrm>
            <a:off x="6310903" y="3758772"/>
            <a:ext cx="5631766" cy="8393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rgbClr val="E13E1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Podnázev prezentace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cs-CZ" dirty="0"/>
              <a:t>Autor, datum, a další </a:t>
            </a:r>
            <a:r>
              <a:rPr lang="cs-CZ" dirty="0" err="1"/>
              <a:t>info</a:t>
            </a:r>
            <a:endParaRPr lang="cs-CZ" dirty="0"/>
          </a:p>
          <a:p>
            <a:endParaRPr lang="cs-CZ" dirty="0"/>
          </a:p>
        </p:txBody>
      </p:sp>
      <p:pic>
        <p:nvPicPr>
          <p:cNvPr id="9" name="Obrázek 8">
            <a:extLst>
              <a:ext uri="{FF2B5EF4-FFF2-40B4-BE49-F238E27FC236}">
                <a16:creationId xmlns:a16="http://schemas.microsoft.com/office/drawing/2014/main" id="{6120CDCE-1086-234D-8DD4-AA16527637BD}"/>
              </a:ext>
            </a:extLst>
          </p:cNvPr>
          <p:cNvPicPr>
            <a:picLocks noChangeAspect="1"/>
          </p:cNvPicPr>
          <p:nvPr userDrawn="1"/>
        </p:nvPicPr>
        <p:blipFill>
          <a:blip r:embed="rId2">
            <a:alphaModFix amt="35000"/>
          </a:blip>
          <a:stretch>
            <a:fillRect/>
          </a:stretch>
        </p:blipFill>
        <p:spPr>
          <a:xfrm rot="10800000">
            <a:off x="5537183" y="2209593"/>
            <a:ext cx="520700" cy="1358900"/>
          </a:xfrm>
          <a:prstGeom prst="rect">
            <a:avLst/>
          </a:prstGeom>
        </p:spPr>
      </p:pic>
      <p:pic>
        <p:nvPicPr>
          <p:cNvPr id="11" name="Obrázek 10">
            <a:extLst>
              <a:ext uri="{FF2B5EF4-FFF2-40B4-BE49-F238E27FC236}">
                <a16:creationId xmlns:a16="http://schemas.microsoft.com/office/drawing/2014/main" id="{992B7092-9D72-D04A-94A1-15B44DA31E5C}"/>
              </a:ext>
            </a:extLst>
          </p:cNvPr>
          <p:cNvPicPr>
            <a:picLocks noChangeAspect="1"/>
          </p:cNvPicPr>
          <p:nvPr userDrawn="1"/>
        </p:nvPicPr>
        <p:blipFill>
          <a:blip r:embed="rId3"/>
          <a:stretch>
            <a:fillRect/>
          </a:stretch>
        </p:blipFill>
        <p:spPr>
          <a:xfrm>
            <a:off x="1711604" y="758237"/>
            <a:ext cx="3810000" cy="5092700"/>
          </a:xfrm>
          <a:prstGeom prst="rect">
            <a:avLst/>
          </a:prstGeom>
        </p:spPr>
      </p:pic>
    </p:spTree>
    <p:extLst>
      <p:ext uri="{BB962C8B-B14F-4D97-AF65-F5344CB8AC3E}">
        <p14:creationId xmlns:p14="http://schemas.microsoft.com/office/powerpoint/2010/main" val="660675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7" name="Podnadpis 2">
            <a:extLst>
              <a:ext uri="{FF2B5EF4-FFF2-40B4-BE49-F238E27FC236}">
                <a16:creationId xmlns:a16="http://schemas.microsoft.com/office/drawing/2014/main" id="{E2A0CDDD-7100-9549-869F-98A5CFA23D26}"/>
              </a:ext>
            </a:extLst>
          </p:cNvPr>
          <p:cNvSpPr>
            <a:spLocks noGrp="1"/>
          </p:cNvSpPr>
          <p:nvPr>
            <p:ph type="subTitle" idx="1" hasCustomPrompt="1"/>
          </p:nvPr>
        </p:nvSpPr>
        <p:spPr>
          <a:xfrm>
            <a:off x="3979340" y="2268886"/>
            <a:ext cx="3119549" cy="2185969"/>
          </a:xfrm>
          <a:prstGeom prst="rect">
            <a:avLst/>
          </a:prstGeom>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rgbClr val="E13E1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Kontakt</a:t>
            </a:r>
          </a:p>
          <a:p>
            <a:r>
              <a:rPr lang="cs-CZ" dirty="0"/>
              <a:t>Rozloučení, poděkování</a:t>
            </a:r>
          </a:p>
          <a:p>
            <a:r>
              <a:rPr lang="cs-CZ" dirty="0"/>
              <a:t>ROK</a:t>
            </a:r>
          </a:p>
        </p:txBody>
      </p:sp>
      <p:pic>
        <p:nvPicPr>
          <p:cNvPr id="9" name="Obrázek 8">
            <a:extLst>
              <a:ext uri="{FF2B5EF4-FFF2-40B4-BE49-F238E27FC236}">
                <a16:creationId xmlns:a16="http://schemas.microsoft.com/office/drawing/2014/main" id="{A4BC95BE-0788-754E-A192-F0ED3108E142}"/>
              </a:ext>
            </a:extLst>
          </p:cNvPr>
          <p:cNvPicPr>
            <a:picLocks noChangeAspect="1"/>
          </p:cNvPicPr>
          <p:nvPr userDrawn="1"/>
        </p:nvPicPr>
        <p:blipFill>
          <a:blip r:embed="rId2">
            <a:alphaModFix amt="35000"/>
          </a:blip>
          <a:stretch>
            <a:fillRect/>
          </a:stretch>
        </p:blipFill>
        <p:spPr>
          <a:xfrm>
            <a:off x="7179171" y="2971007"/>
            <a:ext cx="325037" cy="848266"/>
          </a:xfrm>
          <a:prstGeom prst="rect">
            <a:avLst/>
          </a:prstGeom>
        </p:spPr>
      </p:pic>
      <p:pic>
        <p:nvPicPr>
          <p:cNvPr id="10" name="Obrázek 9">
            <a:extLst>
              <a:ext uri="{FF2B5EF4-FFF2-40B4-BE49-F238E27FC236}">
                <a16:creationId xmlns:a16="http://schemas.microsoft.com/office/drawing/2014/main" id="{916809AA-308B-8B4D-B415-67FC93D4816F}"/>
              </a:ext>
            </a:extLst>
          </p:cNvPr>
          <p:cNvPicPr>
            <a:picLocks noChangeAspect="1"/>
          </p:cNvPicPr>
          <p:nvPr userDrawn="1"/>
        </p:nvPicPr>
        <p:blipFill>
          <a:blip r:embed="rId3"/>
          <a:stretch>
            <a:fillRect/>
          </a:stretch>
        </p:blipFill>
        <p:spPr>
          <a:xfrm>
            <a:off x="7700855" y="2851655"/>
            <a:ext cx="1117600" cy="1409700"/>
          </a:xfrm>
          <a:prstGeom prst="rect">
            <a:avLst/>
          </a:prstGeom>
        </p:spPr>
      </p:pic>
    </p:spTree>
    <p:extLst>
      <p:ext uri="{BB962C8B-B14F-4D97-AF65-F5344CB8AC3E}">
        <p14:creationId xmlns:p14="http://schemas.microsoft.com/office/powerpoint/2010/main" val="223917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737CE7-173B-C44F-8C14-690B0E5ED45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45D79829-62CB-E045-97C3-DBD5AFFCA557}"/>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jekt pro datum 3">
            <a:extLst>
              <a:ext uri="{FF2B5EF4-FFF2-40B4-BE49-F238E27FC236}">
                <a16:creationId xmlns:a16="http://schemas.microsoft.com/office/drawing/2014/main" id="{75EF4690-AEA7-A04C-9619-F9C3ED846768}"/>
              </a:ext>
            </a:extLst>
          </p:cNvPr>
          <p:cNvSpPr>
            <a:spLocks noGrp="1"/>
          </p:cNvSpPr>
          <p:nvPr>
            <p:ph type="dt" sz="half" idx="10"/>
          </p:nvPr>
        </p:nvSpPr>
        <p:spPr/>
        <p:txBody>
          <a:bodyPr/>
          <a:lstStyle/>
          <a:p>
            <a:fld id="{2FCDA6BF-B757-134D-8CAD-87E29F4F2BA7}" type="datetime4">
              <a:rPr lang="cs-CZ" smtClean="0"/>
              <a:pPr/>
              <a:t>2. května 2024</a:t>
            </a:fld>
            <a:endParaRPr lang="cs-CZ"/>
          </a:p>
        </p:txBody>
      </p:sp>
      <p:sp>
        <p:nvSpPr>
          <p:cNvPr id="5" name="Zástupný objekt pro zápatí 4">
            <a:extLst>
              <a:ext uri="{FF2B5EF4-FFF2-40B4-BE49-F238E27FC236}">
                <a16:creationId xmlns:a16="http://schemas.microsoft.com/office/drawing/2014/main" id="{FD583B61-7AB0-9145-A4C2-CDF3534E257E}"/>
              </a:ext>
            </a:extLst>
          </p:cNvPr>
          <p:cNvSpPr>
            <a:spLocks noGrp="1"/>
          </p:cNvSpPr>
          <p:nvPr>
            <p:ph type="ftr" sz="quarter" idx="11"/>
          </p:nvPr>
        </p:nvSpPr>
        <p:spPr/>
        <p:txBody>
          <a:bodyPr/>
          <a:lstStyle/>
          <a:p>
            <a:r>
              <a:rPr lang="cs-CZ"/>
              <a:t>www.obcankari.cz</a:t>
            </a:r>
          </a:p>
        </p:txBody>
      </p:sp>
      <p:sp>
        <p:nvSpPr>
          <p:cNvPr id="6" name="Zástupný objekt pro číslo snímku 5">
            <a:extLst>
              <a:ext uri="{FF2B5EF4-FFF2-40B4-BE49-F238E27FC236}">
                <a16:creationId xmlns:a16="http://schemas.microsoft.com/office/drawing/2014/main" id="{46E158B9-18B2-6C46-8363-ACAF1D78B676}"/>
              </a:ext>
            </a:extLst>
          </p:cNvPr>
          <p:cNvSpPr>
            <a:spLocks noGrp="1"/>
          </p:cNvSpPr>
          <p:nvPr>
            <p:ph type="sldNum" sz="quarter" idx="12"/>
          </p:nvPr>
        </p:nvSpPr>
        <p:spPr/>
        <p:txBody>
          <a:bodyPr/>
          <a:lstStyle/>
          <a:p>
            <a:fld id="{B7EE1152-3857-9B46-A5BD-B0888333B2DB}" type="slidenum">
              <a:rPr lang="cs-CZ" smtClean="0"/>
              <a:pPr/>
              <a:t>‹#›</a:t>
            </a:fld>
            <a:endParaRPr lang="cs-CZ"/>
          </a:p>
        </p:txBody>
      </p:sp>
    </p:spTree>
    <p:extLst>
      <p:ext uri="{BB962C8B-B14F-4D97-AF65-F5344CB8AC3E}">
        <p14:creationId xmlns:p14="http://schemas.microsoft.com/office/powerpoint/2010/main" val="421981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54F4B-D253-5449-AB1F-DC45A5F6492E}"/>
              </a:ext>
            </a:extLst>
          </p:cNvPr>
          <p:cNvSpPr>
            <a:spLocks noGrp="1"/>
          </p:cNvSpPr>
          <p:nvPr>
            <p:ph type="title"/>
          </p:nvPr>
        </p:nvSpPr>
        <p:spPr>
          <a:xfrm>
            <a:off x="1139300" y="1709738"/>
            <a:ext cx="10208149"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FA8ACD91-9320-A54D-A00B-0E31B3130CEA}"/>
              </a:ext>
            </a:extLst>
          </p:cNvPr>
          <p:cNvSpPr>
            <a:spLocks noGrp="1"/>
          </p:cNvSpPr>
          <p:nvPr>
            <p:ph type="body" idx="1"/>
          </p:nvPr>
        </p:nvSpPr>
        <p:spPr>
          <a:xfrm>
            <a:off x="1139300" y="4589463"/>
            <a:ext cx="102081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objekt pro datum 3">
            <a:extLst>
              <a:ext uri="{FF2B5EF4-FFF2-40B4-BE49-F238E27FC236}">
                <a16:creationId xmlns:a16="http://schemas.microsoft.com/office/drawing/2014/main" id="{540C7645-9C4E-2242-B8D2-2093AB40EBA1}"/>
              </a:ext>
            </a:extLst>
          </p:cNvPr>
          <p:cNvSpPr>
            <a:spLocks noGrp="1"/>
          </p:cNvSpPr>
          <p:nvPr>
            <p:ph type="dt" sz="half" idx="10"/>
          </p:nvPr>
        </p:nvSpPr>
        <p:spPr/>
        <p:txBody>
          <a:bodyPr/>
          <a:lstStyle/>
          <a:p>
            <a:fld id="{63F1A5D2-C183-1B40-ADC4-E3ED0B7101B5}" type="datetime4">
              <a:rPr lang="cs-CZ" smtClean="0"/>
              <a:pPr/>
              <a:t>2. května 2024</a:t>
            </a:fld>
            <a:endParaRPr lang="cs-CZ"/>
          </a:p>
        </p:txBody>
      </p:sp>
      <p:sp>
        <p:nvSpPr>
          <p:cNvPr id="5" name="Zástupný objekt pro zápatí 4">
            <a:extLst>
              <a:ext uri="{FF2B5EF4-FFF2-40B4-BE49-F238E27FC236}">
                <a16:creationId xmlns:a16="http://schemas.microsoft.com/office/drawing/2014/main" id="{C1C1C30B-79D0-1A4C-BDDF-AAAC482BD04D}"/>
              </a:ext>
            </a:extLst>
          </p:cNvPr>
          <p:cNvSpPr>
            <a:spLocks noGrp="1"/>
          </p:cNvSpPr>
          <p:nvPr>
            <p:ph type="ftr" sz="quarter" idx="11"/>
          </p:nvPr>
        </p:nvSpPr>
        <p:spPr/>
        <p:txBody>
          <a:bodyPr/>
          <a:lstStyle/>
          <a:p>
            <a:r>
              <a:rPr lang="cs-CZ"/>
              <a:t>www.obcankari.cz</a:t>
            </a:r>
          </a:p>
        </p:txBody>
      </p:sp>
      <p:sp>
        <p:nvSpPr>
          <p:cNvPr id="6" name="Zástupný objekt pro číslo snímku 5">
            <a:extLst>
              <a:ext uri="{FF2B5EF4-FFF2-40B4-BE49-F238E27FC236}">
                <a16:creationId xmlns:a16="http://schemas.microsoft.com/office/drawing/2014/main" id="{49E4B6F3-5E6B-214E-8D78-98DE2AB9A439}"/>
              </a:ext>
            </a:extLst>
          </p:cNvPr>
          <p:cNvSpPr>
            <a:spLocks noGrp="1"/>
          </p:cNvSpPr>
          <p:nvPr>
            <p:ph type="sldNum" sz="quarter" idx="12"/>
          </p:nvPr>
        </p:nvSpPr>
        <p:spPr/>
        <p:txBody>
          <a:bodyPr/>
          <a:lstStyle/>
          <a:p>
            <a:fld id="{B7EE1152-3857-9B46-A5BD-B0888333B2DB}" type="slidenum">
              <a:rPr lang="cs-CZ" smtClean="0"/>
              <a:pPr/>
              <a:t>‹#›</a:t>
            </a:fld>
            <a:endParaRPr lang="cs-CZ"/>
          </a:p>
        </p:txBody>
      </p:sp>
    </p:spTree>
    <p:extLst>
      <p:ext uri="{BB962C8B-B14F-4D97-AF65-F5344CB8AC3E}">
        <p14:creationId xmlns:p14="http://schemas.microsoft.com/office/powerpoint/2010/main" val="3623771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07E729-EA84-CA4A-B1A4-D5F239D42BB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8F505B52-5823-6D48-8595-0E720ABC68A8}"/>
              </a:ext>
            </a:extLst>
          </p:cNvPr>
          <p:cNvSpPr>
            <a:spLocks noGrp="1"/>
          </p:cNvSpPr>
          <p:nvPr>
            <p:ph sz="half" idx="1"/>
          </p:nvPr>
        </p:nvSpPr>
        <p:spPr>
          <a:xfrm>
            <a:off x="1135626" y="1844675"/>
            <a:ext cx="5046406"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objekt pro datum 4">
            <a:extLst>
              <a:ext uri="{FF2B5EF4-FFF2-40B4-BE49-F238E27FC236}">
                <a16:creationId xmlns:a16="http://schemas.microsoft.com/office/drawing/2014/main" id="{388E6123-9229-BB46-BF6E-427C685E237D}"/>
              </a:ext>
            </a:extLst>
          </p:cNvPr>
          <p:cNvSpPr>
            <a:spLocks noGrp="1"/>
          </p:cNvSpPr>
          <p:nvPr>
            <p:ph type="dt" sz="half" idx="10"/>
          </p:nvPr>
        </p:nvSpPr>
        <p:spPr/>
        <p:txBody>
          <a:bodyPr/>
          <a:lstStyle/>
          <a:p>
            <a:fld id="{04A26F03-4AE5-4540-B4F5-6A166FF3E9EE}" type="datetime4">
              <a:rPr lang="cs-CZ" smtClean="0"/>
              <a:pPr/>
              <a:t>2. května 2024</a:t>
            </a:fld>
            <a:endParaRPr lang="cs-CZ"/>
          </a:p>
        </p:txBody>
      </p:sp>
      <p:sp>
        <p:nvSpPr>
          <p:cNvPr id="6" name="Zástupný objekt pro zápatí 5">
            <a:extLst>
              <a:ext uri="{FF2B5EF4-FFF2-40B4-BE49-F238E27FC236}">
                <a16:creationId xmlns:a16="http://schemas.microsoft.com/office/drawing/2014/main" id="{D3E6F04F-A026-B346-996E-6B3446F701C5}"/>
              </a:ext>
            </a:extLst>
          </p:cNvPr>
          <p:cNvSpPr>
            <a:spLocks noGrp="1"/>
          </p:cNvSpPr>
          <p:nvPr>
            <p:ph type="ftr" sz="quarter" idx="11"/>
          </p:nvPr>
        </p:nvSpPr>
        <p:spPr/>
        <p:txBody>
          <a:bodyPr/>
          <a:lstStyle/>
          <a:p>
            <a:r>
              <a:rPr lang="cs-CZ"/>
              <a:t>www.obcankari.cz</a:t>
            </a:r>
          </a:p>
        </p:txBody>
      </p:sp>
      <p:sp>
        <p:nvSpPr>
          <p:cNvPr id="7" name="Zástupný objekt pro číslo snímku 6">
            <a:extLst>
              <a:ext uri="{FF2B5EF4-FFF2-40B4-BE49-F238E27FC236}">
                <a16:creationId xmlns:a16="http://schemas.microsoft.com/office/drawing/2014/main" id="{D8460F26-9360-6B41-9A84-AD87AB12DC74}"/>
              </a:ext>
            </a:extLst>
          </p:cNvPr>
          <p:cNvSpPr>
            <a:spLocks noGrp="1"/>
          </p:cNvSpPr>
          <p:nvPr>
            <p:ph type="sldNum" sz="quarter" idx="12"/>
          </p:nvPr>
        </p:nvSpPr>
        <p:spPr/>
        <p:txBody>
          <a:bodyPr/>
          <a:lstStyle/>
          <a:p>
            <a:fld id="{B7EE1152-3857-9B46-A5BD-B0888333B2DB}" type="slidenum">
              <a:rPr lang="cs-CZ" smtClean="0"/>
              <a:pPr/>
              <a:t>‹#›</a:t>
            </a:fld>
            <a:endParaRPr lang="cs-CZ"/>
          </a:p>
        </p:txBody>
      </p:sp>
      <p:sp>
        <p:nvSpPr>
          <p:cNvPr id="8" name="Zástupný symbol pro obsah 2">
            <a:extLst>
              <a:ext uri="{FF2B5EF4-FFF2-40B4-BE49-F238E27FC236}">
                <a16:creationId xmlns:a16="http://schemas.microsoft.com/office/drawing/2014/main" id="{EF20833E-D3C2-6347-AC3D-7B4947A37174}"/>
              </a:ext>
            </a:extLst>
          </p:cNvPr>
          <p:cNvSpPr>
            <a:spLocks noGrp="1"/>
          </p:cNvSpPr>
          <p:nvPr>
            <p:ph sz="half" idx="13"/>
          </p:nvPr>
        </p:nvSpPr>
        <p:spPr>
          <a:xfrm>
            <a:off x="6307394" y="1825625"/>
            <a:ext cx="5046406"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31313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5F1261-4221-5540-958C-4A01938A51B8}"/>
              </a:ext>
            </a:extLst>
          </p:cNvPr>
          <p:cNvSpPr>
            <a:spLocks noGrp="1"/>
          </p:cNvSpPr>
          <p:nvPr>
            <p:ph type="title"/>
          </p:nvPr>
        </p:nvSpPr>
        <p:spPr>
          <a:xfrm>
            <a:off x="1139300" y="365125"/>
            <a:ext cx="10216087"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57B1188-D1E0-F54B-B401-F8421E320ABE}"/>
              </a:ext>
            </a:extLst>
          </p:cNvPr>
          <p:cNvSpPr>
            <a:spLocks noGrp="1"/>
          </p:cNvSpPr>
          <p:nvPr>
            <p:ph type="body" idx="1"/>
          </p:nvPr>
        </p:nvSpPr>
        <p:spPr>
          <a:xfrm>
            <a:off x="1139300" y="1685926"/>
            <a:ext cx="49946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90A28B3B-C098-B845-9A18-F761243DC97A}"/>
              </a:ext>
            </a:extLst>
          </p:cNvPr>
          <p:cNvSpPr>
            <a:spLocks noGrp="1"/>
          </p:cNvSpPr>
          <p:nvPr>
            <p:ph sz="half" idx="2"/>
          </p:nvPr>
        </p:nvSpPr>
        <p:spPr>
          <a:xfrm>
            <a:off x="1139300" y="2509838"/>
            <a:ext cx="4994685"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objekt pro datum 6">
            <a:extLst>
              <a:ext uri="{FF2B5EF4-FFF2-40B4-BE49-F238E27FC236}">
                <a16:creationId xmlns:a16="http://schemas.microsoft.com/office/drawing/2014/main" id="{23D14A51-BDCA-4741-AF4C-92C0DEE1F8ED}"/>
              </a:ext>
            </a:extLst>
          </p:cNvPr>
          <p:cNvSpPr>
            <a:spLocks noGrp="1"/>
          </p:cNvSpPr>
          <p:nvPr>
            <p:ph type="dt" sz="half" idx="10"/>
          </p:nvPr>
        </p:nvSpPr>
        <p:spPr/>
        <p:txBody>
          <a:bodyPr/>
          <a:lstStyle/>
          <a:p>
            <a:fld id="{4AC78603-0687-9044-83E7-9D20671914A4}" type="datetime4">
              <a:rPr lang="cs-CZ" smtClean="0"/>
              <a:pPr/>
              <a:t>2. května 2024</a:t>
            </a:fld>
            <a:endParaRPr lang="cs-CZ"/>
          </a:p>
        </p:txBody>
      </p:sp>
      <p:sp>
        <p:nvSpPr>
          <p:cNvPr id="8" name="Zástupný objekt pro zápatí 7">
            <a:extLst>
              <a:ext uri="{FF2B5EF4-FFF2-40B4-BE49-F238E27FC236}">
                <a16:creationId xmlns:a16="http://schemas.microsoft.com/office/drawing/2014/main" id="{59A79A4D-F36F-DA4D-8EE6-D2A8772E05E5}"/>
              </a:ext>
            </a:extLst>
          </p:cNvPr>
          <p:cNvSpPr>
            <a:spLocks noGrp="1"/>
          </p:cNvSpPr>
          <p:nvPr>
            <p:ph type="ftr" sz="quarter" idx="11"/>
          </p:nvPr>
        </p:nvSpPr>
        <p:spPr/>
        <p:txBody>
          <a:bodyPr/>
          <a:lstStyle/>
          <a:p>
            <a:r>
              <a:rPr lang="cs-CZ"/>
              <a:t>www.obcankari.cz</a:t>
            </a:r>
          </a:p>
        </p:txBody>
      </p:sp>
      <p:sp>
        <p:nvSpPr>
          <p:cNvPr id="9" name="Zástupný objekt pro číslo snímku 8">
            <a:extLst>
              <a:ext uri="{FF2B5EF4-FFF2-40B4-BE49-F238E27FC236}">
                <a16:creationId xmlns:a16="http://schemas.microsoft.com/office/drawing/2014/main" id="{3D11ECD9-4EAD-8745-9810-64EABE9CD4E9}"/>
              </a:ext>
            </a:extLst>
          </p:cNvPr>
          <p:cNvSpPr>
            <a:spLocks noGrp="1"/>
          </p:cNvSpPr>
          <p:nvPr>
            <p:ph type="sldNum" sz="quarter" idx="12"/>
          </p:nvPr>
        </p:nvSpPr>
        <p:spPr/>
        <p:txBody>
          <a:bodyPr/>
          <a:lstStyle/>
          <a:p>
            <a:fld id="{B7EE1152-3857-9B46-A5BD-B0888333B2DB}" type="slidenum">
              <a:rPr lang="cs-CZ" smtClean="0"/>
              <a:pPr/>
              <a:t>‹#›</a:t>
            </a:fld>
            <a:endParaRPr lang="cs-CZ"/>
          </a:p>
        </p:txBody>
      </p:sp>
      <p:sp>
        <p:nvSpPr>
          <p:cNvPr id="10" name="Zástupný symbol pro obsah 3">
            <a:extLst>
              <a:ext uri="{FF2B5EF4-FFF2-40B4-BE49-F238E27FC236}">
                <a16:creationId xmlns:a16="http://schemas.microsoft.com/office/drawing/2014/main" id="{B6970E29-F070-C24F-918E-CCC843908774}"/>
              </a:ext>
            </a:extLst>
          </p:cNvPr>
          <p:cNvSpPr>
            <a:spLocks noGrp="1"/>
          </p:cNvSpPr>
          <p:nvPr>
            <p:ph sz="half" idx="13"/>
          </p:nvPr>
        </p:nvSpPr>
        <p:spPr>
          <a:xfrm>
            <a:off x="6360702" y="2509838"/>
            <a:ext cx="4994685"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1" name="Zástupný text 2">
            <a:extLst>
              <a:ext uri="{FF2B5EF4-FFF2-40B4-BE49-F238E27FC236}">
                <a16:creationId xmlns:a16="http://schemas.microsoft.com/office/drawing/2014/main" id="{0FBC5CF1-E1EE-2140-879D-1DC283681A77}"/>
              </a:ext>
            </a:extLst>
          </p:cNvPr>
          <p:cNvSpPr>
            <a:spLocks noGrp="1"/>
          </p:cNvSpPr>
          <p:nvPr>
            <p:ph type="body" idx="14"/>
          </p:nvPr>
        </p:nvSpPr>
        <p:spPr>
          <a:xfrm>
            <a:off x="6369475" y="1685926"/>
            <a:ext cx="49946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Tree>
    <p:extLst>
      <p:ext uri="{BB962C8B-B14F-4D97-AF65-F5344CB8AC3E}">
        <p14:creationId xmlns:p14="http://schemas.microsoft.com/office/powerpoint/2010/main" val="52255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5ABB84-C9CC-6040-BC7E-A18211A01285}"/>
              </a:ext>
            </a:extLst>
          </p:cNvPr>
          <p:cNvSpPr>
            <a:spLocks noGrp="1"/>
          </p:cNvSpPr>
          <p:nvPr>
            <p:ph type="title"/>
          </p:nvPr>
        </p:nvSpPr>
        <p:spPr/>
        <p:txBody>
          <a:bodyPr/>
          <a:lstStyle/>
          <a:p>
            <a:r>
              <a:rPr lang="cs-CZ"/>
              <a:t>Kliknutím lze upravit styl.</a:t>
            </a:r>
          </a:p>
        </p:txBody>
      </p:sp>
      <p:sp>
        <p:nvSpPr>
          <p:cNvPr id="3" name="Zástupný objekt pro datum 2">
            <a:extLst>
              <a:ext uri="{FF2B5EF4-FFF2-40B4-BE49-F238E27FC236}">
                <a16:creationId xmlns:a16="http://schemas.microsoft.com/office/drawing/2014/main" id="{5F918192-7FFC-F449-BC60-4E4B58D2AE40}"/>
              </a:ext>
            </a:extLst>
          </p:cNvPr>
          <p:cNvSpPr>
            <a:spLocks noGrp="1"/>
          </p:cNvSpPr>
          <p:nvPr>
            <p:ph type="dt" sz="half" idx="10"/>
          </p:nvPr>
        </p:nvSpPr>
        <p:spPr/>
        <p:txBody>
          <a:bodyPr/>
          <a:lstStyle/>
          <a:p>
            <a:fld id="{0C2FC50F-86FB-3140-8340-A6ECF5D61ABD}" type="datetime4">
              <a:rPr lang="cs-CZ" smtClean="0"/>
              <a:pPr/>
              <a:t>2. května 2024</a:t>
            </a:fld>
            <a:endParaRPr lang="cs-CZ"/>
          </a:p>
        </p:txBody>
      </p:sp>
      <p:sp>
        <p:nvSpPr>
          <p:cNvPr id="4" name="Zástupný objekt pro zápatí 3">
            <a:extLst>
              <a:ext uri="{FF2B5EF4-FFF2-40B4-BE49-F238E27FC236}">
                <a16:creationId xmlns:a16="http://schemas.microsoft.com/office/drawing/2014/main" id="{6787331B-55BF-D94C-89E6-48DDB94A15CC}"/>
              </a:ext>
            </a:extLst>
          </p:cNvPr>
          <p:cNvSpPr>
            <a:spLocks noGrp="1"/>
          </p:cNvSpPr>
          <p:nvPr>
            <p:ph type="ftr" sz="quarter" idx="11"/>
          </p:nvPr>
        </p:nvSpPr>
        <p:spPr/>
        <p:txBody>
          <a:bodyPr/>
          <a:lstStyle/>
          <a:p>
            <a:r>
              <a:rPr lang="cs-CZ"/>
              <a:t>www.obcankari.cz</a:t>
            </a:r>
          </a:p>
        </p:txBody>
      </p:sp>
      <p:sp>
        <p:nvSpPr>
          <p:cNvPr id="5" name="Zástupný objekt pro číslo snímku 4">
            <a:extLst>
              <a:ext uri="{FF2B5EF4-FFF2-40B4-BE49-F238E27FC236}">
                <a16:creationId xmlns:a16="http://schemas.microsoft.com/office/drawing/2014/main" id="{C57D06A2-CC4F-2449-BF14-ACE823DF70B4}"/>
              </a:ext>
            </a:extLst>
          </p:cNvPr>
          <p:cNvSpPr>
            <a:spLocks noGrp="1"/>
          </p:cNvSpPr>
          <p:nvPr>
            <p:ph type="sldNum" sz="quarter" idx="12"/>
          </p:nvPr>
        </p:nvSpPr>
        <p:spPr/>
        <p:txBody>
          <a:bodyPr/>
          <a:lstStyle/>
          <a:p>
            <a:fld id="{B7EE1152-3857-9B46-A5BD-B0888333B2DB}" type="slidenum">
              <a:rPr lang="cs-CZ" smtClean="0"/>
              <a:pPr/>
              <a:t>‹#›</a:t>
            </a:fld>
            <a:endParaRPr lang="cs-CZ"/>
          </a:p>
        </p:txBody>
      </p:sp>
    </p:spTree>
    <p:extLst>
      <p:ext uri="{BB962C8B-B14F-4D97-AF65-F5344CB8AC3E}">
        <p14:creationId xmlns:p14="http://schemas.microsoft.com/office/powerpoint/2010/main" val="267305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objekt pro datum 1">
            <a:extLst>
              <a:ext uri="{FF2B5EF4-FFF2-40B4-BE49-F238E27FC236}">
                <a16:creationId xmlns:a16="http://schemas.microsoft.com/office/drawing/2014/main" id="{B20352EB-4AB3-494E-9F72-27ECAE455DCD}"/>
              </a:ext>
            </a:extLst>
          </p:cNvPr>
          <p:cNvSpPr>
            <a:spLocks noGrp="1"/>
          </p:cNvSpPr>
          <p:nvPr>
            <p:ph type="dt" sz="half" idx="10"/>
          </p:nvPr>
        </p:nvSpPr>
        <p:spPr/>
        <p:txBody>
          <a:bodyPr/>
          <a:lstStyle/>
          <a:p>
            <a:fld id="{0671466F-FA8A-FD45-94E7-CD2BF04A1240}" type="datetime4">
              <a:rPr lang="cs-CZ" smtClean="0"/>
              <a:pPr/>
              <a:t>2. května 2024</a:t>
            </a:fld>
            <a:endParaRPr lang="cs-CZ"/>
          </a:p>
        </p:txBody>
      </p:sp>
      <p:sp>
        <p:nvSpPr>
          <p:cNvPr id="3" name="Zástupný objekt pro zápatí 2">
            <a:extLst>
              <a:ext uri="{FF2B5EF4-FFF2-40B4-BE49-F238E27FC236}">
                <a16:creationId xmlns:a16="http://schemas.microsoft.com/office/drawing/2014/main" id="{AFF39C19-32FD-8F47-83FC-7F233895C457}"/>
              </a:ext>
            </a:extLst>
          </p:cNvPr>
          <p:cNvSpPr>
            <a:spLocks noGrp="1"/>
          </p:cNvSpPr>
          <p:nvPr>
            <p:ph type="ftr" sz="quarter" idx="11"/>
          </p:nvPr>
        </p:nvSpPr>
        <p:spPr/>
        <p:txBody>
          <a:bodyPr/>
          <a:lstStyle/>
          <a:p>
            <a:r>
              <a:rPr lang="cs-CZ"/>
              <a:t>www.obcankari.cz</a:t>
            </a:r>
          </a:p>
        </p:txBody>
      </p:sp>
      <p:sp>
        <p:nvSpPr>
          <p:cNvPr id="4" name="Zástupný objekt pro číslo snímku 3">
            <a:extLst>
              <a:ext uri="{FF2B5EF4-FFF2-40B4-BE49-F238E27FC236}">
                <a16:creationId xmlns:a16="http://schemas.microsoft.com/office/drawing/2014/main" id="{D7AC6DEF-4952-164E-B810-B794ACE4D7B2}"/>
              </a:ext>
            </a:extLst>
          </p:cNvPr>
          <p:cNvSpPr>
            <a:spLocks noGrp="1"/>
          </p:cNvSpPr>
          <p:nvPr>
            <p:ph type="sldNum" sz="quarter" idx="12"/>
          </p:nvPr>
        </p:nvSpPr>
        <p:spPr/>
        <p:txBody>
          <a:bodyPr/>
          <a:lstStyle/>
          <a:p>
            <a:fld id="{B7EE1152-3857-9B46-A5BD-B0888333B2DB}" type="slidenum">
              <a:rPr lang="cs-CZ" smtClean="0"/>
              <a:pPr/>
              <a:t>‹#›</a:t>
            </a:fld>
            <a:endParaRPr lang="cs-CZ"/>
          </a:p>
        </p:txBody>
      </p:sp>
    </p:spTree>
    <p:extLst>
      <p:ext uri="{BB962C8B-B14F-4D97-AF65-F5344CB8AC3E}">
        <p14:creationId xmlns:p14="http://schemas.microsoft.com/office/powerpoint/2010/main" val="97233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BB74E0-0C85-4043-B003-ACB1EF4FB40E}"/>
              </a:ext>
            </a:extLst>
          </p:cNvPr>
          <p:cNvSpPr>
            <a:spLocks noGrp="1"/>
          </p:cNvSpPr>
          <p:nvPr>
            <p:ph type="title"/>
          </p:nvPr>
        </p:nvSpPr>
        <p:spPr>
          <a:xfrm>
            <a:off x="1139301" y="457200"/>
            <a:ext cx="3632724"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F49BF529-643E-E142-9943-226C4F940E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A78ABB6-E2D8-6B43-98B7-03527BF6F8D3}"/>
              </a:ext>
            </a:extLst>
          </p:cNvPr>
          <p:cNvSpPr>
            <a:spLocks noGrp="1"/>
          </p:cNvSpPr>
          <p:nvPr>
            <p:ph type="body" sz="half" idx="2"/>
          </p:nvPr>
        </p:nvSpPr>
        <p:spPr>
          <a:xfrm>
            <a:off x="1139301" y="2057400"/>
            <a:ext cx="36327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objekt pro datum 4">
            <a:extLst>
              <a:ext uri="{FF2B5EF4-FFF2-40B4-BE49-F238E27FC236}">
                <a16:creationId xmlns:a16="http://schemas.microsoft.com/office/drawing/2014/main" id="{57F7647B-63F7-654A-93AC-862F011981AC}"/>
              </a:ext>
            </a:extLst>
          </p:cNvPr>
          <p:cNvSpPr>
            <a:spLocks noGrp="1"/>
          </p:cNvSpPr>
          <p:nvPr>
            <p:ph type="dt" sz="half" idx="10"/>
          </p:nvPr>
        </p:nvSpPr>
        <p:spPr/>
        <p:txBody>
          <a:bodyPr/>
          <a:lstStyle/>
          <a:p>
            <a:fld id="{BDFDF062-C6CF-F042-9337-52BE4F53BE33}" type="datetime4">
              <a:rPr lang="cs-CZ" smtClean="0"/>
              <a:pPr/>
              <a:t>2. května 2024</a:t>
            </a:fld>
            <a:endParaRPr lang="cs-CZ"/>
          </a:p>
        </p:txBody>
      </p:sp>
      <p:sp>
        <p:nvSpPr>
          <p:cNvPr id="6" name="Zástupný objekt pro zápatí 5">
            <a:extLst>
              <a:ext uri="{FF2B5EF4-FFF2-40B4-BE49-F238E27FC236}">
                <a16:creationId xmlns:a16="http://schemas.microsoft.com/office/drawing/2014/main" id="{3E596F77-899A-6746-813A-A51CF5D810FB}"/>
              </a:ext>
            </a:extLst>
          </p:cNvPr>
          <p:cNvSpPr>
            <a:spLocks noGrp="1"/>
          </p:cNvSpPr>
          <p:nvPr>
            <p:ph type="ftr" sz="quarter" idx="11"/>
          </p:nvPr>
        </p:nvSpPr>
        <p:spPr/>
        <p:txBody>
          <a:bodyPr/>
          <a:lstStyle/>
          <a:p>
            <a:r>
              <a:rPr lang="cs-CZ"/>
              <a:t>www.obcankari.cz</a:t>
            </a:r>
          </a:p>
        </p:txBody>
      </p:sp>
      <p:sp>
        <p:nvSpPr>
          <p:cNvPr id="7" name="Zástupný objekt pro číslo snímku 6">
            <a:extLst>
              <a:ext uri="{FF2B5EF4-FFF2-40B4-BE49-F238E27FC236}">
                <a16:creationId xmlns:a16="http://schemas.microsoft.com/office/drawing/2014/main" id="{12262B89-F6FE-F942-A8B6-A4346C2083EA}"/>
              </a:ext>
            </a:extLst>
          </p:cNvPr>
          <p:cNvSpPr>
            <a:spLocks noGrp="1"/>
          </p:cNvSpPr>
          <p:nvPr>
            <p:ph type="sldNum" sz="quarter" idx="12"/>
          </p:nvPr>
        </p:nvSpPr>
        <p:spPr/>
        <p:txBody>
          <a:bodyPr/>
          <a:lstStyle/>
          <a:p>
            <a:fld id="{B7EE1152-3857-9B46-A5BD-B0888333B2DB}" type="slidenum">
              <a:rPr lang="cs-CZ" smtClean="0"/>
              <a:pPr/>
              <a:t>‹#›</a:t>
            </a:fld>
            <a:endParaRPr lang="cs-CZ"/>
          </a:p>
        </p:txBody>
      </p:sp>
    </p:spTree>
    <p:extLst>
      <p:ext uri="{BB962C8B-B14F-4D97-AF65-F5344CB8AC3E}">
        <p14:creationId xmlns:p14="http://schemas.microsoft.com/office/powerpoint/2010/main" val="117682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9078BF-AD6C-264F-8E9E-6885AEFD3637}"/>
              </a:ext>
            </a:extLst>
          </p:cNvPr>
          <p:cNvSpPr>
            <a:spLocks noGrp="1"/>
          </p:cNvSpPr>
          <p:nvPr>
            <p:ph type="title"/>
          </p:nvPr>
        </p:nvSpPr>
        <p:spPr>
          <a:xfrm>
            <a:off x="1139301" y="457200"/>
            <a:ext cx="3632724" cy="1600200"/>
          </a:xfrm>
        </p:spPr>
        <p:txBody>
          <a:bodyPr anchor="b"/>
          <a:lstStyle>
            <a:lvl1pPr>
              <a:defRPr sz="3200"/>
            </a:lvl1pPr>
          </a:lstStyle>
          <a:p>
            <a:r>
              <a:rPr lang="cs-CZ"/>
              <a:t>Kliknutím lze upravit styl.</a:t>
            </a:r>
          </a:p>
        </p:txBody>
      </p:sp>
      <p:sp>
        <p:nvSpPr>
          <p:cNvPr id="3" name="Zástupný objekt obrázku 2">
            <a:extLst>
              <a:ext uri="{FF2B5EF4-FFF2-40B4-BE49-F238E27FC236}">
                <a16:creationId xmlns:a16="http://schemas.microsoft.com/office/drawing/2014/main" id="{34510931-BADA-724E-98FE-EDB41082A1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F8F7CB2-3EA1-274B-8ECD-8CAFC51CE962}"/>
              </a:ext>
            </a:extLst>
          </p:cNvPr>
          <p:cNvSpPr>
            <a:spLocks noGrp="1"/>
          </p:cNvSpPr>
          <p:nvPr>
            <p:ph type="body" sz="half" idx="2"/>
          </p:nvPr>
        </p:nvSpPr>
        <p:spPr>
          <a:xfrm>
            <a:off x="1139301" y="2057400"/>
            <a:ext cx="36327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objekt pro datum 4">
            <a:extLst>
              <a:ext uri="{FF2B5EF4-FFF2-40B4-BE49-F238E27FC236}">
                <a16:creationId xmlns:a16="http://schemas.microsoft.com/office/drawing/2014/main" id="{15A026CE-23DA-704C-BA3E-F13CD30279EE}"/>
              </a:ext>
            </a:extLst>
          </p:cNvPr>
          <p:cNvSpPr>
            <a:spLocks noGrp="1"/>
          </p:cNvSpPr>
          <p:nvPr>
            <p:ph type="dt" sz="half" idx="10"/>
          </p:nvPr>
        </p:nvSpPr>
        <p:spPr/>
        <p:txBody>
          <a:bodyPr/>
          <a:lstStyle/>
          <a:p>
            <a:fld id="{BC3CBE15-EC7B-CC4E-9543-434DBA8A73B9}" type="datetime4">
              <a:rPr lang="cs-CZ" smtClean="0"/>
              <a:pPr/>
              <a:t>2. května 2024</a:t>
            </a:fld>
            <a:endParaRPr lang="cs-CZ"/>
          </a:p>
        </p:txBody>
      </p:sp>
      <p:sp>
        <p:nvSpPr>
          <p:cNvPr id="6" name="Zástupný objekt pro zápatí 5">
            <a:extLst>
              <a:ext uri="{FF2B5EF4-FFF2-40B4-BE49-F238E27FC236}">
                <a16:creationId xmlns:a16="http://schemas.microsoft.com/office/drawing/2014/main" id="{CC861A01-2E01-F74F-92FE-70C047B7436B}"/>
              </a:ext>
            </a:extLst>
          </p:cNvPr>
          <p:cNvSpPr>
            <a:spLocks noGrp="1"/>
          </p:cNvSpPr>
          <p:nvPr>
            <p:ph type="ftr" sz="quarter" idx="11"/>
          </p:nvPr>
        </p:nvSpPr>
        <p:spPr/>
        <p:txBody>
          <a:bodyPr/>
          <a:lstStyle/>
          <a:p>
            <a:r>
              <a:rPr lang="cs-CZ"/>
              <a:t>www.obcankari.cz</a:t>
            </a:r>
          </a:p>
        </p:txBody>
      </p:sp>
      <p:sp>
        <p:nvSpPr>
          <p:cNvPr id="7" name="Zástupný objekt pro číslo snímku 6">
            <a:extLst>
              <a:ext uri="{FF2B5EF4-FFF2-40B4-BE49-F238E27FC236}">
                <a16:creationId xmlns:a16="http://schemas.microsoft.com/office/drawing/2014/main" id="{EFB97FEE-670D-B742-B35C-80FC4029D700}"/>
              </a:ext>
            </a:extLst>
          </p:cNvPr>
          <p:cNvSpPr>
            <a:spLocks noGrp="1"/>
          </p:cNvSpPr>
          <p:nvPr>
            <p:ph type="sldNum" sz="quarter" idx="12"/>
          </p:nvPr>
        </p:nvSpPr>
        <p:spPr/>
        <p:txBody>
          <a:bodyPr/>
          <a:lstStyle/>
          <a:p>
            <a:fld id="{B7EE1152-3857-9B46-A5BD-B0888333B2DB}" type="slidenum">
              <a:rPr lang="cs-CZ" smtClean="0"/>
              <a:pPr/>
              <a:t>‹#›</a:t>
            </a:fld>
            <a:endParaRPr lang="cs-CZ"/>
          </a:p>
        </p:txBody>
      </p:sp>
    </p:spTree>
    <p:extLst>
      <p:ext uri="{BB962C8B-B14F-4D97-AF65-F5344CB8AC3E}">
        <p14:creationId xmlns:p14="http://schemas.microsoft.com/office/powerpoint/2010/main" val="107809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E5"/>
        </a:solidFill>
        <a:effectLst/>
      </p:bgPr>
    </p:bg>
    <p:spTree>
      <p:nvGrpSpPr>
        <p:cNvPr id="1" name=""/>
        <p:cNvGrpSpPr/>
        <p:nvPr/>
      </p:nvGrpSpPr>
      <p:grpSpPr>
        <a:xfrm>
          <a:off x="0" y="0"/>
          <a:ext cx="0" cy="0"/>
          <a:chOff x="0" y="0"/>
          <a:chExt cx="0" cy="0"/>
        </a:xfrm>
      </p:grpSpPr>
      <p:sp>
        <p:nvSpPr>
          <p:cNvPr id="2" name="Zástupný objekt pro nadpis 1">
            <a:extLst>
              <a:ext uri="{FF2B5EF4-FFF2-40B4-BE49-F238E27FC236}">
                <a16:creationId xmlns:a16="http://schemas.microsoft.com/office/drawing/2014/main" id="{CD294301-B88C-AE49-9B61-8DDCEC15A9B0}"/>
              </a:ext>
            </a:extLst>
          </p:cNvPr>
          <p:cNvSpPr>
            <a:spLocks noGrp="1"/>
          </p:cNvSpPr>
          <p:nvPr>
            <p:ph type="title"/>
          </p:nvPr>
        </p:nvSpPr>
        <p:spPr>
          <a:xfrm>
            <a:off x="1135626" y="365125"/>
            <a:ext cx="10218174"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1A9EEAD6-140A-E04C-873A-C81C4D434AC0}"/>
              </a:ext>
            </a:extLst>
          </p:cNvPr>
          <p:cNvSpPr>
            <a:spLocks noGrp="1"/>
          </p:cNvSpPr>
          <p:nvPr>
            <p:ph type="body" idx="1"/>
          </p:nvPr>
        </p:nvSpPr>
        <p:spPr>
          <a:xfrm>
            <a:off x="1135626" y="1825625"/>
            <a:ext cx="10218174" cy="391178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jekt pro datum 3">
            <a:extLst>
              <a:ext uri="{FF2B5EF4-FFF2-40B4-BE49-F238E27FC236}">
                <a16:creationId xmlns:a16="http://schemas.microsoft.com/office/drawing/2014/main" id="{5EDBA56A-6E68-0549-AF35-BBF88B8D080C}"/>
              </a:ext>
            </a:extLst>
          </p:cNvPr>
          <p:cNvSpPr>
            <a:spLocks noGrp="1"/>
          </p:cNvSpPr>
          <p:nvPr>
            <p:ph type="dt" sz="half" idx="2"/>
          </p:nvPr>
        </p:nvSpPr>
        <p:spPr>
          <a:xfrm>
            <a:off x="282816" y="619714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1D6CB-F282-064C-B947-5BD62C873AFF}" type="datetime4">
              <a:rPr lang="cs-CZ" smtClean="0"/>
              <a:pPr/>
              <a:t>2. května 2024</a:t>
            </a:fld>
            <a:r>
              <a:rPr lang="cs-CZ" dirty="0" err="1"/>
              <a:t>x</a:t>
            </a:r>
            <a:endParaRPr lang="cs-CZ" dirty="0"/>
          </a:p>
        </p:txBody>
      </p:sp>
      <p:sp>
        <p:nvSpPr>
          <p:cNvPr id="5" name="Zástupný objekt pro zápatí 4">
            <a:extLst>
              <a:ext uri="{FF2B5EF4-FFF2-40B4-BE49-F238E27FC236}">
                <a16:creationId xmlns:a16="http://schemas.microsoft.com/office/drawing/2014/main" id="{BEFCEFDE-20B7-FE4E-B596-F29905B94F4D}"/>
              </a:ext>
            </a:extLst>
          </p:cNvPr>
          <p:cNvSpPr>
            <a:spLocks noGrp="1"/>
          </p:cNvSpPr>
          <p:nvPr>
            <p:ph type="ftr" sz="quarter" idx="3"/>
          </p:nvPr>
        </p:nvSpPr>
        <p:spPr>
          <a:xfrm>
            <a:off x="4038600" y="615912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dirty="0" err="1"/>
              <a:t>www.obcankari.cz</a:t>
            </a:r>
            <a:endParaRPr lang="cs-CZ" dirty="0"/>
          </a:p>
        </p:txBody>
      </p:sp>
      <p:sp>
        <p:nvSpPr>
          <p:cNvPr id="6" name="Zástupný objekt pro číslo snímku 5">
            <a:extLst>
              <a:ext uri="{FF2B5EF4-FFF2-40B4-BE49-F238E27FC236}">
                <a16:creationId xmlns:a16="http://schemas.microsoft.com/office/drawing/2014/main" id="{837986D1-8EBF-694A-9561-6711918098EA}"/>
              </a:ext>
            </a:extLst>
          </p:cNvPr>
          <p:cNvSpPr>
            <a:spLocks noGrp="1"/>
          </p:cNvSpPr>
          <p:nvPr>
            <p:ph type="sldNum" sz="quarter" idx="4"/>
          </p:nvPr>
        </p:nvSpPr>
        <p:spPr>
          <a:xfrm>
            <a:off x="10726975" y="186557"/>
            <a:ext cx="12241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E1152-3857-9B46-A5BD-B0888333B2DB}" type="slidenum">
              <a:rPr lang="cs-CZ" smtClean="0"/>
              <a:pPr/>
              <a:t>‹#›</a:t>
            </a:fld>
            <a:endParaRPr lang="cs-CZ" dirty="0"/>
          </a:p>
        </p:txBody>
      </p:sp>
      <p:pic>
        <p:nvPicPr>
          <p:cNvPr id="7" name="Obrázek 6">
            <a:extLst>
              <a:ext uri="{FF2B5EF4-FFF2-40B4-BE49-F238E27FC236}">
                <a16:creationId xmlns:a16="http://schemas.microsoft.com/office/drawing/2014/main" id="{31AC8CD5-571C-BE40-AC31-AAE7EDCCB240}"/>
              </a:ext>
            </a:extLst>
          </p:cNvPr>
          <p:cNvPicPr>
            <a:picLocks noChangeAspect="1"/>
          </p:cNvPicPr>
          <p:nvPr userDrawn="1"/>
        </p:nvPicPr>
        <p:blipFill>
          <a:blip r:embed="rId14"/>
          <a:stretch>
            <a:fillRect/>
          </a:stretch>
        </p:blipFill>
        <p:spPr>
          <a:xfrm>
            <a:off x="210334" y="260397"/>
            <a:ext cx="642882" cy="810908"/>
          </a:xfrm>
          <a:prstGeom prst="rect">
            <a:avLst/>
          </a:prstGeom>
        </p:spPr>
      </p:pic>
      <p:pic>
        <p:nvPicPr>
          <p:cNvPr id="8" name="Picture 7" descr="F_text_black.png"/>
          <p:cNvPicPr>
            <a:picLocks noChangeAspect="1"/>
          </p:cNvPicPr>
          <p:nvPr userDrawn="1"/>
        </p:nvPicPr>
        <p:blipFill>
          <a:blip r:embed="rId15">
            <a:alphaModFix amt="34000"/>
            <a:extLst>
              <a:ext uri="{28A0092B-C50C-407E-A947-70E740481C1C}">
                <a14:useLocalDpi xmlns:a14="http://schemas.microsoft.com/office/drawing/2010/main" val="0"/>
              </a:ext>
            </a:extLst>
          </a:blip>
          <a:stretch>
            <a:fillRect/>
          </a:stretch>
        </p:blipFill>
        <p:spPr>
          <a:xfrm>
            <a:off x="10565786" y="6145040"/>
            <a:ext cx="1259991" cy="343980"/>
          </a:xfrm>
          <a:prstGeom prst="rect">
            <a:avLst/>
          </a:prstGeom>
        </p:spPr>
      </p:pic>
    </p:spTree>
    <p:extLst>
      <p:ext uri="{BB962C8B-B14F-4D97-AF65-F5344CB8AC3E}">
        <p14:creationId xmlns:p14="http://schemas.microsoft.com/office/powerpoint/2010/main" val="950799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hf hdr="0"/>
  <p:txStyles>
    <p:titleStyle>
      <a:lvl1pPr algn="l" defTabSz="914400" rtl="0" eaLnBrk="1" latinLnBrk="0" hangingPunct="1">
        <a:lnSpc>
          <a:spcPct val="90000"/>
        </a:lnSpc>
        <a:spcBef>
          <a:spcPct val="0"/>
        </a:spcBef>
        <a:buNone/>
        <a:defRPr sz="4400" kern="1200">
          <a:solidFill>
            <a:srgbClr val="E23D1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EE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19347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https://lh3.googleusercontent.com/KYhTJ1GjgP5-WOskSzSzxryiG54Bb0eelmydGx7cnx7scp-vU2_nZLhixAZ2pblooGxSSOy9lA3TceQyyipL0eTaKpOp4FwtYwyLRZ_xvUgtZhbsgdhJGSCaAvn_wz7FPwCNs5B8w2kjiX3ezNDHjip7UPrtsnOfy8SKor72fgqH_8ZMvBR4lTBHQA"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rankbold.org/poradna/spolky-a-zapojeni-verejnosti/mistni-referendum/vyhlaseni-mistniho-referenda/rada/mistni-a-krajske-referendum-jak-dosahno#1._Sestavte_p%C5%99%C3%ADpravn%C3%BD_v%C3%BDbor"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DD0FAE-0C69-EE4E-9ECA-A29AB75FA136}"/>
              </a:ext>
            </a:extLst>
          </p:cNvPr>
          <p:cNvSpPr>
            <a:spLocks noGrp="1"/>
          </p:cNvSpPr>
          <p:nvPr>
            <p:ph type="ctrTitle"/>
          </p:nvPr>
        </p:nvSpPr>
        <p:spPr>
          <a:xfrm>
            <a:off x="6257111" y="2064524"/>
            <a:ext cx="5266008" cy="2039392"/>
          </a:xfrm>
        </p:spPr>
        <p:txBody>
          <a:bodyPr anchor="t" anchorCtr="0"/>
          <a:lstStyle/>
          <a:p>
            <a:r>
              <a:rPr lang="cs-CZ" dirty="0">
                <a:solidFill>
                  <a:srgbClr val="E23D19"/>
                </a:solidFill>
              </a:rPr>
              <a:t>Referenda</a:t>
            </a:r>
          </a:p>
        </p:txBody>
      </p:sp>
      <p:sp>
        <p:nvSpPr>
          <p:cNvPr id="3" name="Podnadpis 2">
            <a:extLst>
              <a:ext uri="{FF2B5EF4-FFF2-40B4-BE49-F238E27FC236}">
                <a16:creationId xmlns:a16="http://schemas.microsoft.com/office/drawing/2014/main" id="{CF160DD5-C970-8E4A-94B0-2A3910E2FDD8}"/>
              </a:ext>
            </a:extLst>
          </p:cNvPr>
          <p:cNvSpPr>
            <a:spLocks noGrp="1"/>
          </p:cNvSpPr>
          <p:nvPr>
            <p:ph type="subTitle" idx="1"/>
          </p:nvPr>
        </p:nvSpPr>
        <p:spPr>
          <a:xfrm>
            <a:off x="6292974" y="3758772"/>
            <a:ext cx="5631766" cy="839384"/>
          </a:xfrm>
        </p:spPr>
        <p:txBody>
          <a:bodyPr anchor="t" anchorCtr="0"/>
          <a:lstStyle/>
          <a:p>
            <a:endParaRPr lang="cs-CZ" dirty="0">
              <a:solidFill>
                <a:srgbClr val="E23D19"/>
              </a:solidFill>
            </a:endParaRPr>
          </a:p>
        </p:txBody>
      </p:sp>
    </p:spTree>
    <p:extLst>
      <p:ext uri="{BB962C8B-B14F-4D97-AF65-F5344CB8AC3E}">
        <p14:creationId xmlns:p14="http://schemas.microsoft.com/office/powerpoint/2010/main" val="771824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rdce 2">
            <a:extLst>
              <a:ext uri="{FF2B5EF4-FFF2-40B4-BE49-F238E27FC236}">
                <a16:creationId xmlns:a16="http://schemas.microsoft.com/office/drawing/2014/main" id="{C1897632-C7F9-4321-F603-8C22A1E05E3C}"/>
              </a:ext>
            </a:extLst>
          </p:cNvPr>
          <p:cNvSpPr/>
          <p:nvPr/>
        </p:nvSpPr>
        <p:spPr>
          <a:xfrm>
            <a:off x="4735286" y="2857500"/>
            <a:ext cx="2073729" cy="1926771"/>
          </a:xfrm>
          <a:prstGeom prst="heart">
            <a:avLst/>
          </a:prstGeom>
          <a:solidFill>
            <a:srgbClr val="E23D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388615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4">
            <a:extLst>
              <a:ext uri="{FF2B5EF4-FFF2-40B4-BE49-F238E27FC236}">
                <a16:creationId xmlns:a16="http://schemas.microsoft.com/office/drawing/2014/main" id="{A6399728-C393-DF2F-DADE-075823777B04}"/>
              </a:ext>
            </a:extLst>
          </p:cNvPr>
          <p:cNvSpPr>
            <a:spLocks noGrp="1"/>
          </p:cNvSpPr>
          <p:nvPr>
            <p:ph type="dt" sz="half" idx="10"/>
          </p:nvPr>
        </p:nvSpPr>
        <p:spPr/>
        <p:txBody>
          <a:bodyPr/>
          <a:lstStyle/>
          <a:p>
            <a:fld id="{4AC78603-0687-9044-83E7-9D20671914A4}" type="datetime4">
              <a:rPr lang="cs-CZ" smtClean="0"/>
              <a:pPr/>
              <a:t>2. května 2024</a:t>
            </a:fld>
            <a:endParaRPr lang="cs-CZ"/>
          </a:p>
        </p:txBody>
      </p:sp>
      <p:sp>
        <p:nvSpPr>
          <p:cNvPr id="6" name="Zástupný symbol pro zápatí 5">
            <a:extLst>
              <a:ext uri="{FF2B5EF4-FFF2-40B4-BE49-F238E27FC236}">
                <a16:creationId xmlns:a16="http://schemas.microsoft.com/office/drawing/2014/main" id="{4123D6C8-8D82-E98E-AC5E-B2B57A73562B}"/>
              </a:ext>
            </a:extLst>
          </p:cNvPr>
          <p:cNvSpPr>
            <a:spLocks noGrp="1"/>
          </p:cNvSpPr>
          <p:nvPr>
            <p:ph type="ftr" sz="quarter" idx="11"/>
          </p:nvPr>
        </p:nvSpPr>
        <p:spPr/>
        <p:txBody>
          <a:bodyPr/>
          <a:lstStyle/>
          <a:p>
            <a:r>
              <a:rPr lang="cs-CZ"/>
              <a:t>www.obcankari.cz</a:t>
            </a:r>
          </a:p>
        </p:txBody>
      </p:sp>
      <p:sp>
        <p:nvSpPr>
          <p:cNvPr id="7" name="Zástupný symbol pro číslo snímku 6">
            <a:extLst>
              <a:ext uri="{FF2B5EF4-FFF2-40B4-BE49-F238E27FC236}">
                <a16:creationId xmlns:a16="http://schemas.microsoft.com/office/drawing/2014/main" id="{F65547D3-5D46-22D0-BDF1-685C6E2F46B1}"/>
              </a:ext>
            </a:extLst>
          </p:cNvPr>
          <p:cNvSpPr>
            <a:spLocks noGrp="1"/>
          </p:cNvSpPr>
          <p:nvPr>
            <p:ph type="sldNum" sz="quarter" idx="12"/>
          </p:nvPr>
        </p:nvSpPr>
        <p:spPr/>
        <p:txBody>
          <a:bodyPr/>
          <a:lstStyle/>
          <a:p>
            <a:fld id="{B7EE1152-3857-9B46-A5BD-B0888333B2DB}" type="slidenum">
              <a:rPr lang="cs-CZ" smtClean="0"/>
              <a:pPr/>
              <a:t>2</a:t>
            </a:fld>
            <a:endParaRPr lang="cs-CZ"/>
          </a:p>
        </p:txBody>
      </p:sp>
      <p:sp>
        <p:nvSpPr>
          <p:cNvPr id="11" name="Rectangle 4">
            <a:extLst>
              <a:ext uri="{FF2B5EF4-FFF2-40B4-BE49-F238E27FC236}">
                <a16:creationId xmlns:a16="http://schemas.microsoft.com/office/drawing/2014/main" id="{42E24430-FA9D-E33A-4639-6FFE16EC7B30}"/>
              </a:ext>
            </a:extLst>
          </p:cNvPr>
          <p:cNvSpPr>
            <a:spLocks noChangeArrowheads="1"/>
          </p:cNvSpPr>
          <p:nvPr/>
        </p:nvSpPr>
        <p:spPr bwMode="auto">
          <a:xfrm flipV="1">
            <a:off x="2796415" y="2461383"/>
            <a:ext cx="188216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2051" name="Obrázek 1" descr="Obsah obrázku text&#10;&#10;Popis byl vytvořen automaticky">
            <a:extLst>
              <a:ext uri="{FF2B5EF4-FFF2-40B4-BE49-F238E27FC236}">
                <a16:creationId xmlns:a16="http://schemas.microsoft.com/office/drawing/2014/main" id="{312F2637-1ED8-1B12-5213-5AAF0394DE5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t="21545" r="-8" b="30832"/>
          <a:stretch>
            <a:fillRect/>
          </a:stretch>
        </p:blipFill>
        <p:spPr bwMode="auto">
          <a:xfrm>
            <a:off x="2796415" y="154814"/>
            <a:ext cx="6332707" cy="654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8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D782DC93-CC76-33BC-476E-AF89B84EAF03}"/>
              </a:ext>
            </a:extLst>
          </p:cNvPr>
          <p:cNvSpPr>
            <a:spLocks noGrp="1"/>
          </p:cNvSpPr>
          <p:nvPr>
            <p:ph type="body" idx="1"/>
          </p:nvPr>
        </p:nvSpPr>
        <p:spPr/>
        <p:txBody>
          <a:bodyPr/>
          <a:lstStyle/>
          <a:p>
            <a:r>
              <a:rPr lang="cs-CZ" dirty="0"/>
              <a:t>Dělení dle územní platnosti</a:t>
            </a:r>
          </a:p>
        </p:txBody>
      </p:sp>
      <p:sp>
        <p:nvSpPr>
          <p:cNvPr id="4" name="Zástupný obsah 3">
            <a:extLst>
              <a:ext uri="{FF2B5EF4-FFF2-40B4-BE49-F238E27FC236}">
                <a16:creationId xmlns:a16="http://schemas.microsoft.com/office/drawing/2014/main" id="{EE187902-3907-46A1-FC8B-3CEFCEF15B92}"/>
              </a:ext>
            </a:extLst>
          </p:cNvPr>
          <p:cNvSpPr>
            <a:spLocks noGrp="1"/>
          </p:cNvSpPr>
          <p:nvPr>
            <p:ph sz="half" idx="2"/>
          </p:nvPr>
        </p:nvSpPr>
        <p:spPr/>
        <p:txBody>
          <a:bodyPr/>
          <a:lstStyle/>
          <a:p>
            <a:endParaRPr lang="cs-CZ" dirty="0"/>
          </a:p>
          <a:p>
            <a:r>
              <a:rPr lang="cs-CZ" dirty="0"/>
              <a:t>A) celostátní</a:t>
            </a:r>
          </a:p>
          <a:p>
            <a:r>
              <a:rPr lang="cs-CZ" dirty="0"/>
              <a:t>B) krajské </a:t>
            </a:r>
          </a:p>
          <a:p>
            <a:r>
              <a:rPr lang="cs-CZ" dirty="0"/>
              <a:t>C) místní (komunální)</a:t>
            </a:r>
          </a:p>
          <a:p>
            <a:endParaRPr lang="cs-CZ" dirty="0"/>
          </a:p>
        </p:txBody>
      </p:sp>
      <p:sp>
        <p:nvSpPr>
          <p:cNvPr id="5" name="Zástupný symbol pro datum 4">
            <a:extLst>
              <a:ext uri="{FF2B5EF4-FFF2-40B4-BE49-F238E27FC236}">
                <a16:creationId xmlns:a16="http://schemas.microsoft.com/office/drawing/2014/main" id="{F154CCCA-B281-9222-455E-8EAB52507152}"/>
              </a:ext>
            </a:extLst>
          </p:cNvPr>
          <p:cNvSpPr>
            <a:spLocks noGrp="1"/>
          </p:cNvSpPr>
          <p:nvPr>
            <p:ph type="dt" sz="half" idx="10"/>
          </p:nvPr>
        </p:nvSpPr>
        <p:spPr/>
        <p:txBody>
          <a:bodyPr/>
          <a:lstStyle/>
          <a:p>
            <a:fld id="{4AC78603-0687-9044-83E7-9D20671914A4}" type="datetime4">
              <a:rPr lang="cs-CZ" smtClean="0"/>
              <a:pPr/>
              <a:t>2. května 2024</a:t>
            </a:fld>
            <a:endParaRPr lang="cs-CZ"/>
          </a:p>
        </p:txBody>
      </p:sp>
      <p:sp>
        <p:nvSpPr>
          <p:cNvPr id="6" name="Zástupný symbol pro zápatí 5">
            <a:extLst>
              <a:ext uri="{FF2B5EF4-FFF2-40B4-BE49-F238E27FC236}">
                <a16:creationId xmlns:a16="http://schemas.microsoft.com/office/drawing/2014/main" id="{7C8534F2-678E-46F1-4581-479B470FF749}"/>
              </a:ext>
            </a:extLst>
          </p:cNvPr>
          <p:cNvSpPr>
            <a:spLocks noGrp="1"/>
          </p:cNvSpPr>
          <p:nvPr>
            <p:ph type="ftr" sz="quarter" idx="11"/>
          </p:nvPr>
        </p:nvSpPr>
        <p:spPr/>
        <p:txBody>
          <a:bodyPr/>
          <a:lstStyle/>
          <a:p>
            <a:r>
              <a:rPr lang="cs-CZ"/>
              <a:t>www.obcankari.cz</a:t>
            </a:r>
          </a:p>
        </p:txBody>
      </p:sp>
      <p:sp>
        <p:nvSpPr>
          <p:cNvPr id="7" name="Zástupný symbol pro číslo snímku 6">
            <a:extLst>
              <a:ext uri="{FF2B5EF4-FFF2-40B4-BE49-F238E27FC236}">
                <a16:creationId xmlns:a16="http://schemas.microsoft.com/office/drawing/2014/main" id="{7244E154-FC80-3A70-2319-F05F83C13855}"/>
              </a:ext>
            </a:extLst>
          </p:cNvPr>
          <p:cNvSpPr>
            <a:spLocks noGrp="1"/>
          </p:cNvSpPr>
          <p:nvPr>
            <p:ph type="sldNum" sz="quarter" idx="12"/>
          </p:nvPr>
        </p:nvSpPr>
        <p:spPr/>
        <p:txBody>
          <a:bodyPr/>
          <a:lstStyle/>
          <a:p>
            <a:fld id="{B7EE1152-3857-9B46-A5BD-B0888333B2DB}" type="slidenum">
              <a:rPr lang="cs-CZ" smtClean="0"/>
              <a:pPr/>
              <a:t>3</a:t>
            </a:fld>
            <a:endParaRPr lang="cs-CZ"/>
          </a:p>
        </p:txBody>
      </p:sp>
    </p:spTree>
    <p:extLst>
      <p:ext uri="{BB962C8B-B14F-4D97-AF65-F5344CB8AC3E}">
        <p14:creationId xmlns:p14="http://schemas.microsoft.com/office/powerpoint/2010/main" val="81096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75EB4E-38C5-D542-9A83-2314B7ECA7A6}"/>
              </a:ext>
            </a:extLst>
          </p:cNvPr>
          <p:cNvSpPr>
            <a:spLocks noGrp="1"/>
          </p:cNvSpPr>
          <p:nvPr>
            <p:ph type="title"/>
          </p:nvPr>
        </p:nvSpPr>
        <p:spPr/>
        <p:txBody>
          <a:bodyPr/>
          <a:lstStyle/>
          <a:p>
            <a:r>
              <a:rPr lang="cs-CZ" dirty="0"/>
              <a:t>Marek Antoš – klasifikace referend (druhy)  (zjednodušení)</a:t>
            </a:r>
          </a:p>
        </p:txBody>
      </p:sp>
      <p:sp>
        <p:nvSpPr>
          <p:cNvPr id="3" name="Zástupný text 2">
            <a:extLst>
              <a:ext uri="{FF2B5EF4-FFF2-40B4-BE49-F238E27FC236}">
                <a16:creationId xmlns:a16="http://schemas.microsoft.com/office/drawing/2014/main" id="{21F999C6-95AF-F849-99CE-558FA300D0D9}"/>
              </a:ext>
            </a:extLst>
          </p:cNvPr>
          <p:cNvSpPr>
            <a:spLocks noGrp="1"/>
          </p:cNvSpPr>
          <p:nvPr>
            <p:ph type="body" idx="1"/>
          </p:nvPr>
        </p:nvSpPr>
        <p:spPr/>
        <p:txBody>
          <a:bodyPr/>
          <a:lstStyle/>
          <a:p>
            <a:r>
              <a:rPr lang="cs-CZ" dirty="0"/>
              <a:t>Ratifikační </a:t>
            </a:r>
          </a:p>
        </p:txBody>
      </p:sp>
      <p:sp>
        <p:nvSpPr>
          <p:cNvPr id="4" name="Zástupný symbol pro obsah 3">
            <a:extLst>
              <a:ext uri="{FF2B5EF4-FFF2-40B4-BE49-F238E27FC236}">
                <a16:creationId xmlns:a16="http://schemas.microsoft.com/office/drawing/2014/main" id="{0F9445FB-1588-2A42-8493-F71132642E41}"/>
              </a:ext>
            </a:extLst>
          </p:cNvPr>
          <p:cNvSpPr>
            <a:spLocks noGrp="1"/>
          </p:cNvSpPr>
          <p:nvPr>
            <p:ph sz="half" idx="2"/>
          </p:nvPr>
        </p:nvSpPr>
        <p:spPr/>
        <p:txBody>
          <a:bodyPr>
            <a:normAutofit/>
          </a:bodyPr>
          <a:lstStyle/>
          <a:p>
            <a:r>
              <a:rPr lang="cs-CZ" dirty="0"/>
              <a:t>Jejich definiční znaky jsou následující: konají se pouze v předem vymezeném okruhu případů, jejich předmětem je schválení rozhodnutí,</a:t>
            </a:r>
            <a:br>
              <a:rPr lang="cs-CZ" dirty="0"/>
            </a:br>
            <a:r>
              <a:rPr lang="cs-CZ" dirty="0"/>
              <a:t>které již bylo učiněno zastupitelskými orgány…</a:t>
            </a:r>
          </a:p>
        </p:txBody>
      </p:sp>
      <p:sp>
        <p:nvSpPr>
          <p:cNvPr id="5" name="Zástupný objekt pro datum 4">
            <a:extLst>
              <a:ext uri="{FF2B5EF4-FFF2-40B4-BE49-F238E27FC236}">
                <a16:creationId xmlns:a16="http://schemas.microsoft.com/office/drawing/2014/main" id="{201B6411-5383-A343-BF26-CA0C5A6D3C70}"/>
              </a:ext>
            </a:extLst>
          </p:cNvPr>
          <p:cNvSpPr>
            <a:spLocks noGrp="1"/>
          </p:cNvSpPr>
          <p:nvPr>
            <p:ph type="dt" sz="half" idx="10"/>
          </p:nvPr>
        </p:nvSpPr>
        <p:spPr/>
        <p:txBody>
          <a:bodyPr/>
          <a:lstStyle/>
          <a:p>
            <a:fld id="{4AC78603-0687-9044-83E7-9D20671914A4}" type="datetime4">
              <a:rPr lang="cs-CZ" smtClean="0"/>
              <a:pPr/>
              <a:t>2. května 2024</a:t>
            </a:fld>
            <a:endParaRPr lang="cs-CZ"/>
          </a:p>
        </p:txBody>
      </p:sp>
      <p:sp>
        <p:nvSpPr>
          <p:cNvPr id="6" name="Zástupný objekt pro zápatí 5">
            <a:extLst>
              <a:ext uri="{FF2B5EF4-FFF2-40B4-BE49-F238E27FC236}">
                <a16:creationId xmlns:a16="http://schemas.microsoft.com/office/drawing/2014/main" id="{32CAB92E-FEB0-554E-A178-C1294ADAF0F8}"/>
              </a:ext>
            </a:extLst>
          </p:cNvPr>
          <p:cNvSpPr>
            <a:spLocks noGrp="1"/>
          </p:cNvSpPr>
          <p:nvPr>
            <p:ph type="ftr" sz="quarter" idx="11"/>
          </p:nvPr>
        </p:nvSpPr>
        <p:spPr/>
        <p:txBody>
          <a:bodyPr/>
          <a:lstStyle/>
          <a:p>
            <a:r>
              <a:rPr lang="cs-CZ"/>
              <a:t>www.obcankari.cz</a:t>
            </a:r>
          </a:p>
        </p:txBody>
      </p:sp>
      <p:sp>
        <p:nvSpPr>
          <p:cNvPr id="7" name="Zástupný objekt pro číslo snímku 6">
            <a:extLst>
              <a:ext uri="{FF2B5EF4-FFF2-40B4-BE49-F238E27FC236}">
                <a16:creationId xmlns:a16="http://schemas.microsoft.com/office/drawing/2014/main" id="{A3B457A0-DF99-AC4D-9ABF-2B1B9CB0CF37}"/>
              </a:ext>
            </a:extLst>
          </p:cNvPr>
          <p:cNvSpPr>
            <a:spLocks noGrp="1"/>
          </p:cNvSpPr>
          <p:nvPr>
            <p:ph type="sldNum" sz="quarter" idx="12"/>
          </p:nvPr>
        </p:nvSpPr>
        <p:spPr/>
        <p:txBody>
          <a:bodyPr/>
          <a:lstStyle/>
          <a:p>
            <a:fld id="{B7EE1152-3857-9B46-A5BD-B0888333B2DB}" type="slidenum">
              <a:rPr lang="cs-CZ" smtClean="0"/>
              <a:pPr/>
              <a:t>4</a:t>
            </a:fld>
            <a:endParaRPr lang="cs-CZ"/>
          </a:p>
        </p:txBody>
      </p:sp>
      <p:sp>
        <p:nvSpPr>
          <p:cNvPr id="8" name="Zástupný symbol pro obsah 7">
            <a:extLst>
              <a:ext uri="{FF2B5EF4-FFF2-40B4-BE49-F238E27FC236}">
                <a16:creationId xmlns:a16="http://schemas.microsoft.com/office/drawing/2014/main" id="{79982E4A-3F17-6B4C-B323-4C3F6CB3B613}"/>
              </a:ext>
            </a:extLst>
          </p:cNvPr>
          <p:cNvSpPr>
            <a:spLocks noGrp="1"/>
          </p:cNvSpPr>
          <p:nvPr>
            <p:ph sz="half" idx="13"/>
          </p:nvPr>
        </p:nvSpPr>
        <p:spPr/>
        <p:txBody>
          <a:bodyPr>
            <a:normAutofit fontScale="85000" lnSpcReduction="10000"/>
          </a:bodyPr>
          <a:lstStyle/>
          <a:p>
            <a:r>
              <a:rPr lang="cs-CZ" dirty="0"/>
              <a:t>Která se vyskytují v 17 zemích EU. Jejich definičním znakem je zaprvé otevřenost v zásadě libovolné otázce (s výhradou určitých výluk, které mohou být specifikovány v ústavě či v prováděcím zákonodárství) a za druhé skutečnost, že iniciativu k nim musí dát orgán, který má danou otázku ve své kompetenci a mohl by o ní sám rozhodnout, přesto se rozhodne s ní obrátit na lid. </a:t>
            </a:r>
          </a:p>
        </p:txBody>
      </p:sp>
      <p:sp>
        <p:nvSpPr>
          <p:cNvPr id="9" name="Zástupný text 8">
            <a:extLst>
              <a:ext uri="{FF2B5EF4-FFF2-40B4-BE49-F238E27FC236}">
                <a16:creationId xmlns:a16="http://schemas.microsoft.com/office/drawing/2014/main" id="{EB0515AE-B747-2743-8845-31E33DE87FEA}"/>
              </a:ext>
            </a:extLst>
          </p:cNvPr>
          <p:cNvSpPr>
            <a:spLocks noGrp="1"/>
          </p:cNvSpPr>
          <p:nvPr>
            <p:ph type="body" idx="14"/>
          </p:nvPr>
        </p:nvSpPr>
        <p:spPr/>
        <p:txBody>
          <a:bodyPr/>
          <a:lstStyle/>
          <a:p>
            <a:r>
              <a:rPr lang="cs-CZ" dirty="0"/>
              <a:t>Participační</a:t>
            </a:r>
          </a:p>
        </p:txBody>
      </p:sp>
    </p:spTree>
    <p:extLst>
      <p:ext uri="{BB962C8B-B14F-4D97-AF65-F5344CB8AC3E}">
        <p14:creationId xmlns:p14="http://schemas.microsoft.com/office/powerpoint/2010/main" val="143048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75EB4E-38C5-D542-9A83-2314B7ECA7A6}"/>
              </a:ext>
            </a:extLst>
          </p:cNvPr>
          <p:cNvSpPr>
            <a:spLocks noGrp="1"/>
          </p:cNvSpPr>
          <p:nvPr>
            <p:ph type="title"/>
          </p:nvPr>
        </p:nvSpPr>
        <p:spPr/>
        <p:txBody>
          <a:bodyPr/>
          <a:lstStyle/>
          <a:p>
            <a:r>
              <a:rPr lang="cs-CZ" dirty="0"/>
              <a:t>Marek Antoš – klasifikace referend (zjednodušení)</a:t>
            </a:r>
          </a:p>
        </p:txBody>
      </p:sp>
      <p:sp>
        <p:nvSpPr>
          <p:cNvPr id="3" name="Zástupný text 2">
            <a:extLst>
              <a:ext uri="{FF2B5EF4-FFF2-40B4-BE49-F238E27FC236}">
                <a16:creationId xmlns:a16="http://schemas.microsoft.com/office/drawing/2014/main" id="{21F999C6-95AF-F849-99CE-558FA300D0D9}"/>
              </a:ext>
            </a:extLst>
          </p:cNvPr>
          <p:cNvSpPr>
            <a:spLocks noGrp="1"/>
          </p:cNvSpPr>
          <p:nvPr>
            <p:ph type="body" idx="1"/>
          </p:nvPr>
        </p:nvSpPr>
        <p:spPr/>
        <p:txBody>
          <a:bodyPr/>
          <a:lstStyle/>
          <a:p>
            <a:r>
              <a:rPr lang="cs-CZ" dirty="0"/>
              <a:t>Blokační </a:t>
            </a:r>
          </a:p>
        </p:txBody>
      </p:sp>
      <p:sp>
        <p:nvSpPr>
          <p:cNvPr id="4" name="Zástupný symbol pro obsah 3">
            <a:extLst>
              <a:ext uri="{FF2B5EF4-FFF2-40B4-BE49-F238E27FC236}">
                <a16:creationId xmlns:a16="http://schemas.microsoft.com/office/drawing/2014/main" id="{0F9445FB-1588-2A42-8493-F71132642E41}"/>
              </a:ext>
            </a:extLst>
          </p:cNvPr>
          <p:cNvSpPr>
            <a:spLocks noGrp="1"/>
          </p:cNvSpPr>
          <p:nvPr>
            <p:ph sz="half" idx="2"/>
          </p:nvPr>
        </p:nvSpPr>
        <p:spPr/>
        <p:txBody>
          <a:bodyPr>
            <a:normAutofit lnSpcReduction="10000"/>
          </a:bodyPr>
          <a:lstStyle/>
          <a:p>
            <a:r>
              <a:rPr lang="cs-CZ" dirty="0"/>
              <a:t>…která se vyskytují v 7</a:t>
            </a:r>
            <a:br>
              <a:rPr lang="cs-CZ" dirty="0"/>
            </a:br>
            <a:r>
              <a:rPr lang="cs-CZ" dirty="0"/>
              <a:t>státech EU. Od předchozího typu se liší především tím, že neslouží</a:t>
            </a:r>
            <a:br>
              <a:rPr lang="cs-CZ" dirty="0"/>
            </a:br>
            <a:r>
              <a:rPr lang="cs-CZ" dirty="0"/>
              <a:t>k tomu, aby lid přijal určité rozhodnutí, ale naopak k tomu, aby zablokoval (či přímo zrušil) rozhodnutí učiněné už předtím kompetentním</a:t>
            </a:r>
            <a:br>
              <a:rPr lang="cs-CZ" dirty="0"/>
            </a:br>
            <a:r>
              <a:rPr lang="cs-CZ" dirty="0"/>
              <a:t>státním orgánem.</a:t>
            </a:r>
          </a:p>
        </p:txBody>
      </p:sp>
      <p:sp>
        <p:nvSpPr>
          <p:cNvPr id="5" name="Zástupný objekt pro datum 4">
            <a:extLst>
              <a:ext uri="{FF2B5EF4-FFF2-40B4-BE49-F238E27FC236}">
                <a16:creationId xmlns:a16="http://schemas.microsoft.com/office/drawing/2014/main" id="{201B6411-5383-A343-BF26-CA0C5A6D3C70}"/>
              </a:ext>
            </a:extLst>
          </p:cNvPr>
          <p:cNvSpPr>
            <a:spLocks noGrp="1"/>
          </p:cNvSpPr>
          <p:nvPr>
            <p:ph type="dt" sz="half" idx="10"/>
          </p:nvPr>
        </p:nvSpPr>
        <p:spPr/>
        <p:txBody>
          <a:bodyPr/>
          <a:lstStyle/>
          <a:p>
            <a:fld id="{4AC78603-0687-9044-83E7-9D20671914A4}" type="datetime4">
              <a:rPr lang="cs-CZ" smtClean="0"/>
              <a:pPr/>
              <a:t>2. května 2024</a:t>
            </a:fld>
            <a:endParaRPr lang="cs-CZ"/>
          </a:p>
        </p:txBody>
      </p:sp>
      <p:sp>
        <p:nvSpPr>
          <p:cNvPr id="6" name="Zástupný objekt pro zápatí 5">
            <a:extLst>
              <a:ext uri="{FF2B5EF4-FFF2-40B4-BE49-F238E27FC236}">
                <a16:creationId xmlns:a16="http://schemas.microsoft.com/office/drawing/2014/main" id="{32CAB92E-FEB0-554E-A178-C1294ADAF0F8}"/>
              </a:ext>
            </a:extLst>
          </p:cNvPr>
          <p:cNvSpPr>
            <a:spLocks noGrp="1"/>
          </p:cNvSpPr>
          <p:nvPr>
            <p:ph type="ftr" sz="quarter" idx="11"/>
          </p:nvPr>
        </p:nvSpPr>
        <p:spPr/>
        <p:txBody>
          <a:bodyPr/>
          <a:lstStyle/>
          <a:p>
            <a:r>
              <a:rPr lang="cs-CZ"/>
              <a:t>www.obcankari.cz</a:t>
            </a:r>
          </a:p>
        </p:txBody>
      </p:sp>
      <p:sp>
        <p:nvSpPr>
          <p:cNvPr id="7" name="Zástupný objekt pro číslo snímku 6">
            <a:extLst>
              <a:ext uri="{FF2B5EF4-FFF2-40B4-BE49-F238E27FC236}">
                <a16:creationId xmlns:a16="http://schemas.microsoft.com/office/drawing/2014/main" id="{A3B457A0-DF99-AC4D-9ABF-2B1B9CB0CF37}"/>
              </a:ext>
            </a:extLst>
          </p:cNvPr>
          <p:cNvSpPr>
            <a:spLocks noGrp="1"/>
          </p:cNvSpPr>
          <p:nvPr>
            <p:ph type="sldNum" sz="quarter" idx="12"/>
          </p:nvPr>
        </p:nvSpPr>
        <p:spPr/>
        <p:txBody>
          <a:bodyPr/>
          <a:lstStyle/>
          <a:p>
            <a:fld id="{B7EE1152-3857-9B46-A5BD-B0888333B2DB}" type="slidenum">
              <a:rPr lang="cs-CZ" smtClean="0"/>
              <a:pPr/>
              <a:t>5</a:t>
            </a:fld>
            <a:endParaRPr lang="cs-CZ"/>
          </a:p>
        </p:txBody>
      </p:sp>
      <p:sp>
        <p:nvSpPr>
          <p:cNvPr id="8" name="Zástupný symbol pro obsah 7">
            <a:extLst>
              <a:ext uri="{FF2B5EF4-FFF2-40B4-BE49-F238E27FC236}">
                <a16:creationId xmlns:a16="http://schemas.microsoft.com/office/drawing/2014/main" id="{79982E4A-3F17-6B4C-B323-4C3F6CB3B613}"/>
              </a:ext>
            </a:extLst>
          </p:cNvPr>
          <p:cNvSpPr>
            <a:spLocks noGrp="1"/>
          </p:cNvSpPr>
          <p:nvPr>
            <p:ph sz="half" idx="13"/>
          </p:nvPr>
        </p:nvSpPr>
        <p:spPr/>
        <p:txBody>
          <a:bodyPr>
            <a:normAutofit fontScale="77500" lnSpcReduction="20000"/>
          </a:bodyPr>
          <a:lstStyle/>
          <a:p>
            <a:r>
              <a:rPr lang="cs-CZ" dirty="0"/>
              <a:t>která lze považovat za typ vůbec nejvstřícnější k uplatňování přímé demokracie, protože voličům umožňují hlasovat o v zásadě libovolné otázce</a:t>
            </a:r>
            <a:br>
              <a:rPr lang="cs-CZ" dirty="0"/>
            </a:br>
            <a:r>
              <a:rPr lang="cs-CZ" dirty="0"/>
              <a:t>(s výhradou určitých výluk, které právo zpravidla stanovuje), a to buď</a:t>
            </a:r>
            <a:br>
              <a:rPr lang="cs-CZ" dirty="0"/>
            </a:br>
            <a:r>
              <a:rPr lang="cs-CZ" dirty="0"/>
              <a:t>z iniciativy stanoveného počtu voličů, nebo z iniciativy parlamentní</a:t>
            </a:r>
            <a:br>
              <a:rPr lang="cs-CZ" dirty="0"/>
            </a:br>
            <a:r>
              <a:rPr lang="cs-CZ" dirty="0"/>
              <a:t>menšiny, přičemž referendum se koná přímo na základě této iniciativy</a:t>
            </a:r>
            <a:br>
              <a:rPr lang="cs-CZ" dirty="0"/>
            </a:br>
            <a:r>
              <a:rPr lang="cs-CZ" dirty="0"/>
              <a:t>a nepodléhá už dalšímu schvalování jiným orgánem (např. ze strany</a:t>
            </a:r>
            <a:br>
              <a:rPr lang="cs-CZ" dirty="0"/>
            </a:br>
            <a:r>
              <a:rPr lang="cs-CZ" dirty="0"/>
              <a:t>parlamentu jako celku)</a:t>
            </a:r>
          </a:p>
        </p:txBody>
      </p:sp>
      <p:sp>
        <p:nvSpPr>
          <p:cNvPr id="9" name="Zástupný text 8">
            <a:extLst>
              <a:ext uri="{FF2B5EF4-FFF2-40B4-BE49-F238E27FC236}">
                <a16:creationId xmlns:a16="http://schemas.microsoft.com/office/drawing/2014/main" id="{EB0515AE-B747-2743-8845-31E33DE87FEA}"/>
              </a:ext>
            </a:extLst>
          </p:cNvPr>
          <p:cNvSpPr>
            <a:spLocks noGrp="1"/>
          </p:cNvSpPr>
          <p:nvPr>
            <p:ph type="body" idx="14"/>
          </p:nvPr>
        </p:nvSpPr>
        <p:spPr/>
        <p:txBody>
          <a:bodyPr/>
          <a:lstStyle/>
          <a:p>
            <a:r>
              <a:rPr lang="cs-CZ" dirty="0"/>
              <a:t>Iniciativní </a:t>
            </a:r>
          </a:p>
        </p:txBody>
      </p:sp>
    </p:spTree>
    <p:extLst>
      <p:ext uri="{BB962C8B-B14F-4D97-AF65-F5344CB8AC3E}">
        <p14:creationId xmlns:p14="http://schemas.microsoft.com/office/powerpoint/2010/main" val="145901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C76703-0A04-88BE-0283-F60C6B3101C6}"/>
              </a:ext>
            </a:extLst>
          </p:cNvPr>
          <p:cNvSpPr>
            <a:spLocks noGrp="1"/>
          </p:cNvSpPr>
          <p:nvPr>
            <p:ph type="title"/>
          </p:nvPr>
        </p:nvSpPr>
        <p:spPr/>
        <p:txBody>
          <a:bodyPr/>
          <a:lstStyle/>
          <a:p>
            <a:r>
              <a:rPr lang="cs-CZ" dirty="0"/>
              <a:t>Jaké možnosti pro referendum otevírá naše ústava? </a:t>
            </a:r>
          </a:p>
        </p:txBody>
      </p:sp>
      <p:sp>
        <p:nvSpPr>
          <p:cNvPr id="4" name="Zástupný obsah 3">
            <a:extLst>
              <a:ext uri="{FF2B5EF4-FFF2-40B4-BE49-F238E27FC236}">
                <a16:creationId xmlns:a16="http://schemas.microsoft.com/office/drawing/2014/main" id="{DAA9379B-6A7D-5441-DAD6-CAA8424FAEAB}"/>
              </a:ext>
            </a:extLst>
          </p:cNvPr>
          <p:cNvSpPr>
            <a:spLocks noGrp="1"/>
          </p:cNvSpPr>
          <p:nvPr>
            <p:ph sz="half" idx="2"/>
          </p:nvPr>
        </p:nvSpPr>
        <p:spPr>
          <a:xfrm>
            <a:off x="1078915" y="1733371"/>
            <a:ext cx="4994685" cy="3684588"/>
          </a:xfrm>
        </p:spPr>
        <p:txBody>
          <a:bodyPr>
            <a:normAutofit fontScale="92500"/>
          </a:bodyPr>
          <a:lstStyle/>
          <a:p>
            <a:r>
              <a:rPr lang="cs-CZ" dirty="0"/>
              <a:t>1) LZPS – občané mají právo zapojit se do veřejného dění</a:t>
            </a:r>
          </a:p>
          <a:p>
            <a:endParaRPr lang="cs-CZ" dirty="0"/>
          </a:p>
          <a:p>
            <a:pPr marL="0" indent="0">
              <a:buNone/>
            </a:pPr>
            <a:endParaRPr lang="cs-CZ" dirty="0"/>
          </a:p>
          <a:p>
            <a:r>
              <a:rPr lang="cs-CZ" dirty="0"/>
              <a:t>2) Ústavní zákon 1/93 – tvůrci české ústavy byli proti referendu skeptičtí – je potřeba, aby se obě komory shodly na ústavním zákoně – viz první slajd</a:t>
            </a:r>
          </a:p>
          <a:p>
            <a:endParaRPr lang="cs-CZ" dirty="0"/>
          </a:p>
        </p:txBody>
      </p:sp>
      <p:sp>
        <p:nvSpPr>
          <p:cNvPr id="5" name="Zástupný symbol pro datum 4">
            <a:extLst>
              <a:ext uri="{FF2B5EF4-FFF2-40B4-BE49-F238E27FC236}">
                <a16:creationId xmlns:a16="http://schemas.microsoft.com/office/drawing/2014/main" id="{AAF391B2-E26A-562E-7D16-C8BC26D8A0EB}"/>
              </a:ext>
            </a:extLst>
          </p:cNvPr>
          <p:cNvSpPr>
            <a:spLocks noGrp="1"/>
          </p:cNvSpPr>
          <p:nvPr>
            <p:ph type="dt" sz="half" idx="10"/>
          </p:nvPr>
        </p:nvSpPr>
        <p:spPr/>
        <p:txBody>
          <a:bodyPr/>
          <a:lstStyle/>
          <a:p>
            <a:fld id="{4AC78603-0687-9044-83E7-9D20671914A4}" type="datetime4">
              <a:rPr lang="cs-CZ" smtClean="0"/>
              <a:pPr/>
              <a:t>2. května 2024</a:t>
            </a:fld>
            <a:endParaRPr lang="cs-CZ"/>
          </a:p>
        </p:txBody>
      </p:sp>
      <p:sp>
        <p:nvSpPr>
          <p:cNvPr id="6" name="Zástupný symbol pro zápatí 5">
            <a:extLst>
              <a:ext uri="{FF2B5EF4-FFF2-40B4-BE49-F238E27FC236}">
                <a16:creationId xmlns:a16="http://schemas.microsoft.com/office/drawing/2014/main" id="{31B9108B-7CD6-35F4-75DF-ED66FF89BF89}"/>
              </a:ext>
            </a:extLst>
          </p:cNvPr>
          <p:cNvSpPr>
            <a:spLocks noGrp="1"/>
          </p:cNvSpPr>
          <p:nvPr>
            <p:ph type="ftr" sz="quarter" idx="11"/>
          </p:nvPr>
        </p:nvSpPr>
        <p:spPr/>
        <p:txBody>
          <a:bodyPr/>
          <a:lstStyle/>
          <a:p>
            <a:r>
              <a:rPr lang="cs-CZ"/>
              <a:t>www.obcankari.cz</a:t>
            </a:r>
          </a:p>
        </p:txBody>
      </p:sp>
      <p:sp>
        <p:nvSpPr>
          <p:cNvPr id="7" name="Zástupný symbol pro číslo snímku 6">
            <a:extLst>
              <a:ext uri="{FF2B5EF4-FFF2-40B4-BE49-F238E27FC236}">
                <a16:creationId xmlns:a16="http://schemas.microsoft.com/office/drawing/2014/main" id="{C60E7C24-EDF7-1A6C-F40B-6C2F4A26D838}"/>
              </a:ext>
            </a:extLst>
          </p:cNvPr>
          <p:cNvSpPr>
            <a:spLocks noGrp="1"/>
          </p:cNvSpPr>
          <p:nvPr>
            <p:ph type="sldNum" sz="quarter" idx="12"/>
          </p:nvPr>
        </p:nvSpPr>
        <p:spPr/>
        <p:txBody>
          <a:bodyPr/>
          <a:lstStyle/>
          <a:p>
            <a:fld id="{B7EE1152-3857-9B46-A5BD-B0888333B2DB}" type="slidenum">
              <a:rPr lang="cs-CZ" smtClean="0"/>
              <a:pPr/>
              <a:t>6</a:t>
            </a:fld>
            <a:endParaRPr lang="cs-CZ"/>
          </a:p>
        </p:txBody>
      </p:sp>
      <p:sp>
        <p:nvSpPr>
          <p:cNvPr id="8" name="Zástupný obsah 7">
            <a:extLst>
              <a:ext uri="{FF2B5EF4-FFF2-40B4-BE49-F238E27FC236}">
                <a16:creationId xmlns:a16="http://schemas.microsoft.com/office/drawing/2014/main" id="{2D2F513C-C64F-1F53-05CF-CE5854137128}"/>
              </a:ext>
            </a:extLst>
          </p:cNvPr>
          <p:cNvSpPr>
            <a:spLocks noGrp="1"/>
          </p:cNvSpPr>
          <p:nvPr>
            <p:ph sz="half" idx="13"/>
          </p:nvPr>
        </p:nvSpPr>
        <p:spPr>
          <a:xfrm>
            <a:off x="6387183" y="2992918"/>
            <a:ext cx="4994685" cy="3684588"/>
          </a:xfrm>
        </p:spPr>
        <p:txBody>
          <a:bodyPr/>
          <a:lstStyle/>
          <a:p>
            <a:r>
              <a:rPr lang="cs-CZ" dirty="0"/>
              <a:t>3) Článek 10/ A na jehož základě se konalo jediné referendum v ČR, a to? </a:t>
            </a:r>
          </a:p>
        </p:txBody>
      </p:sp>
    </p:spTree>
    <p:extLst>
      <p:ext uri="{BB962C8B-B14F-4D97-AF65-F5344CB8AC3E}">
        <p14:creationId xmlns:p14="http://schemas.microsoft.com/office/powerpoint/2010/main" val="203292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DE508E-1E97-64D1-2028-7C4AD25BBE54}"/>
              </a:ext>
            </a:extLst>
          </p:cNvPr>
          <p:cNvSpPr>
            <a:spLocks noGrp="1"/>
          </p:cNvSpPr>
          <p:nvPr>
            <p:ph type="title"/>
          </p:nvPr>
        </p:nvSpPr>
        <p:spPr/>
        <p:txBody>
          <a:bodyPr/>
          <a:lstStyle/>
          <a:p>
            <a:r>
              <a:rPr lang="cs-CZ" dirty="0"/>
              <a:t>V České republice se nejvíce ozývají hlasy po iniciativním referendu (celospolečenském)</a:t>
            </a:r>
          </a:p>
        </p:txBody>
      </p:sp>
      <p:sp>
        <p:nvSpPr>
          <p:cNvPr id="4" name="Zástupný obsah 3">
            <a:extLst>
              <a:ext uri="{FF2B5EF4-FFF2-40B4-BE49-F238E27FC236}">
                <a16:creationId xmlns:a16="http://schemas.microsoft.com/office/drawing/2014/main" id="{F061C71B-F289-3D96-F3B2-2730A5CF4DFD}"/>
              </a:ext>
            </a:extLst>
          </p:cNvPr>
          <p:cNvSpPr>
            <a:spLocks noGrp="1"/>
          </p:cNvSpPr>
          <p:nvPr>
            <p:ph sz="half" idx="2"/>
          </p:nvPr>
        </p:nvSpPr>
        <p:spPr>
          <a:xfrm>
            <a:off x="431934" y="2474090"/>
            <a:ext cx="4994685" cy="3684588"/>
          </a:xfrm>
        </p:spPr>
        <p:txBody>
          <a:bodyPr/>
          <a:lstStyle/>
          <a:p>
            <a:r>
              <a:rPr lang="cs-CZ" dirty="0"/>
              <a:t>Ústavní právník Jan Kysela se obává, že by taková referenda mohla být téměř o čemkoli, ale také o ničem…</a:t>
            </a:r>
          </a:p>
        </p:txBody>
      </p:sp>
      <p:sp>
        <p:nvSpPr>
          <p:cNvPr id="5" name="Zástupný symbol pro datum 4">
            <a:extLst>
              <a:ext uri="{FF2B5EF4-FFF2-40B4-BE49-F238E27FC236}">
                <a16:creationId xmlns:a16="http://schemas.microsoft.com/office/drawing/2014/main" id="{00FA1CAD-07E8-F3A5-627C-6DCF1DDC0D70}"/>
              </a:ext>
            </a:extLst>
          </p:cNvPr>
          <p:cNvSpPr>
            <a:spLocks noGrp="1"/>
          </p:cNvSpPr>
          <p:nvPr>
            <p:ph type="dt" sz="half" idx="10"/>
          </p:nvPr>
        </p:nvSpPr>
        <p:spPr/>
        <p:txBody>
          <a:bodyPr/>
          <a:lstStyle/>
          <a:p>
            <a:fld id="{4AC78603-0687-9044-83E7-9D20671914A4}" type="datetime4">
              <a:rPr lang="cs-CZ" smtClean="0"/>
              <a:pPr/>
              <a:t>2. května 2024</a:t>
            </a:fld>
            <a:endParaRPr lang="cs-CZ"/>
          </a:p>
        </p:txBody>
      </p:sp>
      <p:sp>
        <p:nvSpPr>
          <p:cNvPr id="6" name="Zástupný symbol pro zápatí 5">
            <a:extLst>
              <a:ext uri="{FF2B5EF4-FFF2-40B4-BE49-F238E27FC236}">
                <a16:creationId xmlns:a16="http://schemas.microsoft.com/office/drawing/2014/main" id="{ED8D506F-BE8B-0893-952E-16EB575486E7}"/>
              </a:ext>
            </a:extLst>
          </p:cNvPr>
          <p:cNvSpPr>
            <a:spLocks noGrp="1"/>
          </p:cNvSpPr>
          <p:nvPr>
            <p:ph type="ftr" sz="quarter" idx="11"/>
          </p:nvPr>
        </p:nvSpPr>
        <p:spPr/>
        <p:txBody>
          <a:bodyPr/>
          <a:lstStyle/>
          <a:p>
            <a:r>
              <a:rPr lang="cs-CZ"/>
              <a:t>www.obcankari.cz</a:t>
            </a:r>
          </a:p>
        </p:txBody>
      </p:sp>
      <p:sp>
        <p:nvSpPr>
          <p:cNvPr id="7" name="Zástupný symbol pro číslo snímku 6">
            <a:extLst>
              <a:ext uri="{FF2B5EF4-FFF2-40B4-BE49-F238E27FC236}">
                <a16:creationId xmlns:a16="http://schemas.microsoft.com/office/drawing/2014/main" id="{C7D8D101-9816-2071-2996-43653BA01531}"/>
              </a:ext>
            </a:extLst>
          </p:cNvPr>
          <p:cNvSpPr>
            <a:spLocks noGrp="1"/>
          </p:cNvSpPr>
          <p:nvPr>
            <p:ph type="sldNum" sz="quarter" idx="12"/>
          </p:nvPr>
        </p:nvSpPr>
        <p:spPr/>
        <p:txBody>
          <a:bodyPr/>
          <a:lstStyle/>
          <a:p>
            <a:fld id="{B7EE1152-3857-9B46-A5BD-B0888333B2DB}" type="slidenum">
              <a:rPr lang="cs-CZ" smtClean="0"/>
              <a:pPr/>
              <a:t>7</a:t>
            </a:fld>
            <a:endParaRPr lang="cs-CZ"/>
          </a:p>
        </p:txBody>
      </p:sp>
      <p:sp>
        <p:nvSpPr>
          <p:cNvPr id="8" name="Zástupný obsah 7">
            <a:extLst>
              <a:ext uri="{FF2B5EF4-FFF2-40B4-BE49-F238E27FC236}">
                <a16:creationId xmlns:a16="http://schemas.microsoft.com/office/drawing/2014/main" id="{82F7BB13-B3AF-31F7-77A2-FC00CACE7CBF}"/>
              </a:ext>
            </a:extLst>
          </p:cNvPr>
          <p:cNvSpPr>
            <a:spLocks noGrp="1"/>
          </p:cNvSpPr>
          <p:nvPr>
            <p:ph sz="half" idx="13"/>
          </p:nvPr>
        </p:nvSpPr>
        <p:spPr/>
        <p:txBody>
          <a:bodyPr/>
          <a:lstStyle/>
          <a:p>
            <a:r>
              <a:rPr lang="cs-CZ" dirty="0"/>
              <a:t>1 </a:t>
            </a:r>
          </a:p>
          <a:p>
            <a:r>
              <a:rPr lang="cs-CZ" dirty="0"/>
              <a:t>2</a:t>
            </a:r>
          </a:p>
          <a:p>
            <a:r>
              <a:rPr lang="cs-CZ" dirty="0"/>
              <a:t>3</a:t>
            </a:r>
          </a:p>
        </p:txBody>
      </p:sp>
      <p:sp>
        <p:nvSpPr>
          <p:cNvPr id="9" name="Zástupný text 8">
            <a:extLst>
              <a:ext uri="{FF2B5EF4-FFF2-40B4-BE49-F238E27FC236}">
                <a16:creationId xmlns:a16="http://schemas.microsoft.com/office/drawing/2014/main" id="{EB7039D6-1448-1FB4-C143-3E944A180996}"/>
              </a:ext>
            </a:extLst>
          </p:cNvPr>
          <p:cNvSpPr>
            <a:spLocks noGrp="1"/>
          </p:cNvSpPr>
          <p:nvPr>
            <p:ph type="body" idx="14"/>
          </p:nvPr>
        </p:nvSpPr>
        <p:spPr/>
        <p:txBody>
          <a:bodyPr>
            <a:normAutofit fontScale="92500" lnSpcReduction="20000"/>
          </a:bodyPr>
          <a:lstStyle/>
          <a:p>
            <a:r>
              <a:rPr lang="cs-CZ" dirty="0"/>
              <a:t>Jmenujte důvody, které dle Vás vedou k vyšší poptávce po nástrojích přímé demokracie (místo zastupitelské)?</a:t>
            </a:r>
          </a:p>
        </p:txBody>
      </p:sp>
    </p:spTree>
    <p:extLst>
      <p:ext uri="{BB962C8B-B14F-4D97-AF65-F5344CB8AC3E}">
        <p14:creationId xmlns:p14="http://schemas.microsoft.com/office/powerpoint/2010/main" val="204062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09EFF4-37C1-122D-B0EA-F96719E21E7B}"/>
              </a:ext>
            </a:extLst>
          </p:cNvPr>
          <p:cNvSpPr>
            <a:spLocks noGrp="1"/>
          </p:cNvSpPr>
          <p:nvPr>
            <p:ph type="title"/>
          </p:nvPr>
        </p:nvSpPr>
        <p:spPr/>
        <p:txBody>
          <a:bodyPr/>
          <a:lstStyle/>
          <a:p>
            <a:r>
              <a:rPr lang="cs-CZ" dirty="0"/>
              <a:t>Ale pozor, náš ústavní pořádek umožňuje referenda místní (komunální). </a:t>
            </a:r>
          </a:p>
        </p:txBody>
      </p:sp>
      <p:sp>
        <p:nvSpPr>
          <p:cNvPr id="5" name="Zástupný symbol pro datum 4">
            <a:extLst>
              <a:ext uri="{FF2B5EF4-FFF2-40B4-BE49-F238E27FC236}">
                <a16:creationId xmlns:a16="http://schemas.microsoft.com/office/drawing/2014/main" id="{3A461C77-AF5C-F01C-BDCC-CA6E4566BC46}"/>
              </a:ext>
            </a:extLst>
          </p:cNvPr>
          <p:cNvSpPr>
            <a:spLocks noGrp="1"/>
          </p:cNvSpPr>
          <p:nvPr>
            <p:ph type="dt" sz="half" idx="10"/>
          </p:nvPr>
        </p:nvSpPr>
        <p:spPr/>
        <p:txBody>
          <a:bodyPr/>
          <a:lstStyle/>
          <a:p>
            <a:fld id="{4AC78603-0687-9044-83E7-9D20671914A4}" type="datetime4">
              <a:rPr lang="cs-CZ" smtClean="0"/>
              <a:pPr/>
              <a:t>2. května 2024</a:t>
            </a:fld>
            <a:endParaRPr lang="cs-CZ"/>
          </a:p>
        </p:txBody>
      </p:sp>
      <p:sp>
        <p:nvSpPr>
          <p:cNvPr id="6" name="Zástupný symbol pro zápatí 5">
            <a:extLst>
              <a:ext uri="{FF2B5EF4-FFF2-40B4-BE49-F238E27FC236}">
                <a16:creationId xmlns:a16="http://schemas.microsoft.com/office/drawing/2014/main" id="{944D9A39-0269-1FF3-4853-89FDD78DEC6B}"/>
              </a:ext>
            </a:extLst>
          </p:cNvPr>
          <p:cNvSpPr>
            <a:spLocks noGrp="1"/>
          </p:cNvSpPr>
          <p:nvPr>
            <p:ph type="ftr" sz="quarter" idx="11"/>
          </p:nvPr>
        </p:nvSpPr>
        <p:spPr/>
        <p:txBody>
          <a:bodyPr/>
          <a:lstStyle/>
          <a:p>
            <a:r>
              <a:rPr lang="cs-CZ"/>
              <a:t>www.obcankari.cz</a:t>
            </a:r>
          </a:p>
        </p:txBody>
      </p:sp>
      <p:sp>
        <p:nvSpPr>
          <p:cNvPr id="7" name="Zástupný symbol pro číslo snímku 6">
            <a:extLst>
              <a:ext uri="{FF2B5EF4-FFF2-40B4-BE49-F238E27FC236}">
                <a16:creationId xmlns:a16="http://schemas.microsoft.com/office/drawing/2014/main" id="{14B77AE4-7F4C-D5DA-64EC-387813EC1CEC}"/>
              </a:ext>
            </a:extLst>
          </p:cNvPr>
          <p:cNvSpPr>
            <a:spLocks noGrp="1"/>
          </p:cNvSpPr>
          <p:nvPr>
            <p:ph type="sldNum" sz="quarter" idx="12"/>
          </p:nvPr>
        </p:nvSpPr>
        <p:spPr/>
        <p:txBody>
          <a:bodyPr/>
          <a:lstStyle/>
          <a:p>
            <a:fld id="{B7EE1152-3857-9B46-A5BD-B0888333B2DB}" type="slidenum">
              <a:rPr lang="cs-CZ" smtClean="0"/>
              <a:pPr/>
              <a:t>8</a:t>
            </a:fld>
            <a:endParaRPr lang="cs-CZ"/>
          </a:p>
        </p:txBody>
      </p:sp>
      <p:sp>
        <p:nvSpPr>
          <p:cNvPr id="8" name="Zástupný obsah 7">
            <a:extLst>
              <a:ext uri="{FF2B5EF4-FFF2-40B4-BE49-F238E27FC236}">
                <a16:creationId xmlns:a16="http://schemas.microsoft.com/office/drawing/2014/main" id="{2D7DFE28-AD7A-70FB-0D64-BFB5F8A44540}"/>
              </a:ext>
            </a:extLst>
          </p:cNvPr>
          <p:cNvSpPr>
            <a:spLocks noGrp="1"/>
          </p:cNvSpPr>
          <p:nvPr>
            <p:ph sz="half" idx="13"/>
          </p:nvPr>
        </p:nvSpPr>
        <p:spPr/>
        <p:txBody>
          <a:bodyPr/>
          <a:lstStyle/>
          <a:p>
            <a:r>
              <a:rPr lang="cs-CZ" dirty="0"/>
              <a:t>Hlasujete o místě, kde žijete, víte, jak to zde tzn. </a:t>
            </a:r>
            <a:r>
              <a:rPr lang="cs-CZ" i="1" dirty="0"/>
              <a:t>chodí. </a:t>
            </a:r>
          </a:p>
        </p:txBody>
      </p:sp>
      <p:sp>
        <p:nvSpPr>
          <p:cNvPr id="9" name="Zástupný text 8">
            <a:extLst>
              <a:ext uri="{FF2B5EF4-FFF2-40B4-BE49-F238E27FC236}">
                <a16:creationId xmlns:a16="http://schemas.microsoft.com/office/drawing/2014/main" id="{E22640D0-3D11-B351-382E-D8F26AA1D8C2}"/>
              </a:ext>
            </a:extLst>
          </p:cNvPr>
          <p:cNvSpPr>
            <a:spLocks noGrp="1"/>
          </p:cNvSpPr>
          <p:nvPr>
            <p:ph type="body" idx="14"/>
          </p:nvPr>
        </p:nvSpPr>
        <p:spPr/>
        <p:txBody>
          <a:bodyPr/>
          <a:lstStyle/>
          <a:p>
            <a:r>
              <a:rPr lang="cs-CZ" dirty="0"/>
              <a:t>Výhody? </a:t>
            </a:r>
          </a:p>
        </p:txBody>
      </p:sp>
      <p:sp>
        <p:nvSpPr>
          <p:cNvPr id="11" name="Zástupný text 2">
            <a:extLst>
              <a:ext uri="{FF2B5EF4-FFF2-40B4-BE49-F238E27FC236}">
                <a16:creationId xmlns:a16="http://schemas.microsoft.com/office/drawing/2014/main" id="{A8200D04-65C1-A5C9-C3B1-7EA61B61C708}"/>
              </a:ext>
            </a:extLst>
          </p:cNvPr>
          <p:cNvSpPr>
            <a:spLocks noGrp="1"/>
          </p:cNvSpPr>
          <p:nvPr>
            <p:ph sz="half" idx="2"/>
          </p:nvPr>
        </p:nvSpPr>
        <p:spPr>
          <a:xfrm>
            <a:off x="1139825" y="1685925"/>
            <a:ext cx="4994275" cy="4508500"/>
          </a:xfrm>
        </p:spPr>
        <p:txBody>
          <a:bodyPr/>
          <a:lstStyle/>
          <a:p>
            <a:r>
              <a:rPr lang="cs-CZ" b="1" dirty="0"/>
              <a:t>Jak vyhlásit místní referendum</a:t>
            </a:r>
          </a:p>
          <a:p>
            <a:r>
              <a:rPr lang="cs-CZ" b="1" dirty="0"/>
              <a:t>Zastupitelstvem obce:</a:t>
            </a:r>
            <a:endParaRPr lang="cs-CZ" dirty="0"/>
          </a:p>
          <a:p>
            <a:r>
              <a:rPr lang="cs-CZ" dirty="0"/>
              <a:t>Zastupitelstvo obce nebo zastupitelstvo statutárního města může rozhodnout o konání místního referenda </a:t>
            </a:r>
            <a:r>
              <a:rPr lang="cs-CZ" b="1" dirty="0"/>
              <a:t>prostou většinou hlasů všech členů</a:t>
            </a:r>
            <a:r>
              <a:rPr lang="cs-CZ" dirty="0"/>
              <a:t> zastupitelstva obce nebo zastupitelstva statutárního města. </a:t>
            </a:r>
          </a:p>
          <a:p>
            <a:endParaRPr lang="cs-CZ" dirty="0"/>
          </a:p>
        </p:txBody>
      </p:sp>
    </p:spTree>
    <p:extLst>
      <p:ext uri="{BB962C8B-B14F-4D97-AF65-F5344CB8AC3E}">
        <p14:creationId xmlns:p14="http://schemas.microsoft.com/office/powerpoint/2010/main" val="77598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B22F91-F737-DE76-0C0A-2AA832E80778}"/>
              </a:ext>
            </a:extLst>
          </p:cNvPr>
          <p:cNvSpPr>
            <a:spLocks noGrp="1"/>
          </p:cNvSpPr>
          <p:nvPr>
            <p:ph type="title"/>
          </p:nvPr>
        </p:nvSpPr>
        <p:spPr>
          <a:xfrm>
            <a:off x="1139300" y="1"/>
            <a:ext cx="10216087" cy="1168399"/>
          </a:xfrm>
        </p:spPr>
        <p:txBody>
          <a:bodyPr/>
          <a:lstStyle/>
          <a:p>
            <a:r>
              <a:rPr lang="cs-CZ" dirty="0"/>
              <a:t>Pojďme si takové místní referendum zkusit. </a:t>
            </a:r>
          </a:p>
        </p:txBody>
      </p:sp>
      <p:sp>
        <p:nvSpPr>
          <p:cNvPr id="3" name="Zástupný text 2">
            <a:extLst>
              <a:ext uri="{FF2B5EF4-FFF2-40B4-BE49-F238E27FC236}">
                <a16:creationId xmlns:a16="http://schemas.microsoft.com/office/drawing/2014/main" id="{F68721A1-E765-A818-1E7F-8BEA26626C6C}"/>
              </a:ext>
            </a:extLst>
          </p:cNvPr>
          <p:cNvSpPr>
            <a:spLocks noGrp="1"/>
          </p:cNvSpPr>
          <p:nvPr>
            <p:ph type="body" idx="1"/>
          </p:nvPr>
        </p:nvSpPr>
        <p:spPr>
          <a:xfrm>
            <a:off x="1139300" y="1049867"/>
            <a:ext cx="9913400" cy="3646339"/>
          </a:xfrm>
        </p:spPr>
        <p:txBody>
          <a:bodyPr>
            <a:normAutofit/>
          </a:bodyPr>
          <a:lstStyle/>
          <a:p>
            <a:r>
              <a:rPr lang="cs-CZ" dirty="0"/>
              <a:t>Vytvořte skupinky po 3. Vyberte si obec, ve které bydlí alespoň jeden člen ze skupiny. Vyhledejte si na webu obce zápisy ze zastupitelstva. Koukněte, která témata Vám tam chybí. Formulujte, co byste v místě svého bydliště rádi změnili. Nyní se pokusíme vyhlásit místní referendum, třeba nejste sami, kdo po změně touží.. </a:t>
            </a:r>
          </a:p>
          <a:p>
            <a:r>
              <a:rPr lang="cs-CZ" dirty="0"/>
              <a:t>Vytvořte formulaci návrhu dle osnovy: </a:t>
            </a:r>
            <a:r>
              <a:rPr lang="cs-CZ" dirty="0">
                <a:hlinkClick r:id="rId2"/>
              </a:rPr>
              <a:t>https://frankbold.org/poradna/spolky-a-zapojeni-verejnosti/mistni-referendum/vyhlaseni-mistniho-referenda/rada/mistni-a-krajske-referendum-jak-dosahno#1._Sestavte_p%C5%99%C3%ADpravn%C3%BD_v%C3%BDbor</a:t>
            </a:r>
            <a:r>
              <a:rPr lang="cs-CZ" dirty="0"/>
              <a:t> </a:t>
            </a:r>
          </a:p>
          <a:p>
            <a:endParaRPr lang="cs-CZ" dirty="0"/>
          </a:p>
        </p:txBody>
      </p:sp>
      <p:sp>
        <p:nvSpPr>
          <p:cNvPr id="5" name="Zástupný symbol pro datum 4">
            <a:extLst>
              <a:ext uri="{FF2B5EF4-FFF2-40B4-BE49-F238E27FC236}">
                <a16:creationId xmlns:a16="http://schemas.microsoft.com/office/drawing/2014/main" id="{166E6450-CCA8-39FC-F7E2-D821B0C99A53}"/>
              </a:ext>
            </a:extLst>
          </p:cNvPr>
          <p:cNvSpPr>
            <a:spLocks noGrp="1"/>
          </p:cNvSpPr>
          <p:nvPr>
            <p:ph type="dt" sz="half" idx="10"/>
          </p:nvPr>
        </p:nvSpPr>
        <p:spPr/>
        <p:txBody>
          <a:bodyPr/>
          <a:lstStyle/>
          <a:p>
            <a:fld id="{4AC78603-0687-9044-83E7-9D20671914A4}" type="datetime4">
              <a:rPr lang="cs-CZ" smtClean="0"/>
              <a:pPr/>
              <a:t>2. května 2024</a:t>
            </a:fld>
            <a:endParaRPr lang="cs-CZ"/>
          </a:p>
        </p:txBody>
      </p:sp>
      <p:sp>
        <p:nvSpPr>
          <p:cNvPr id="6" name="Zástupný symbol pro zápatí 5">
            <a:extLst>
              <a:ext uri="{FF2B5EF4-FFF2-40B4-BE49-F238E27FC236}">
                <a16:creationId xmlns:a16="http://schemas.microsoft.com/office/drawing/2014/main" id="{1718D9DE-6ADB-6EF5-FBCA-D0A534C68FF1}"/>
              </a:ext>
            </a:extLst>
          </p:cNvPr>
          <p:cNvSpPr>
            <a:spLocks noGrp="1"/>
          </p:cNvSpPr>
          <p:nvPr>
            <p:ph type="ftr" sz="quarter" idx="11"/>
          </p:nvPr>
        </p:nvSpPr>
        <p:spPr/>
        <p:txBody>
          <a:bodyPr/>
          <a:lstStyle/>
          <a:p>
            <a:r>
              <a:rPr lang="cs-CZ"/>
              <a:t>www.obcankari.cz</a:t>
            </a:r>
          </a:p>
        </p:txBody>
      </p:sp>
      <p:sp>
        <p:nvSpPr>
          <p:cNvPr id="7" name="Zástupný symbol pro číslo snímku 6">
            <a:extLst>
              <a:ext uri="{FF2B5EF4-FFF2-40B4-BE49-F238E27FC236}">
                <a16:creationId xmlns:a16="http://schemas.microsoft.com/office/drawing/2014/main" id="{1FA66569-F048-684E-5D6B-7FEE9D45E9CB}"/>
              </a:ext>
            </a:extLst>
          </p:cNvPr>
          <p:cNvSpPr>
            <a:spLocks noGrp="1"/>
          </p:cNvSpPr>
          <p:nvPr>
            <p:ph type="sldNum" sz="quarter" idx="12"/>
          </p:nvPr>
        </p:nvSpPr>
        <p:spPr/>
        <p:txBody>
          <a:bodyPr/>
          <a:lstStyle/>
          <a:p>
            <a:fld id="{B7EE1152-3857-9B46-A5BD-B0888333B2DB}" type="slidenum">
              <a:rPr lang="cs-CZ" smtClean="0"/>
              <a:pPr/>
              <a:t>9</a:t>
            </a:fld>
            <a:endParaRPr lang="cs-CZ"/>
          </a:p>
        </p:txBody>
      </p:sp>
      <p:pic>
        <p:nvPicPr>
          <p:cNvPr id="11" name="Obrázek 10">
            <a:extLst>
              <a:ext uri="{FF2B5EF4-FFF2-40B4-BE49-F238E27FC236}">
                <a16:creationId xmlns:a16="http://schemas.microsoft.com/office/drawing/2014/main" id="{162FB737-4BFC-265D-8569-402942CF4EB2}"/>
              </a:ext>
            </a:extLst>
          </p:cNvPr>
          <p:cNvPicPr>
            <a:picLocks noChangeAspect="1"/>
          </p:cNvPicPr>
          <p:nvPr/>
        </p:nvPicPr>
        <p:blipFill>
          <a:blip r:embed="rId3"/>
          <a:stretch>
            <a:fillRect/>
          </a:stretch>
        </p:blipFill>
        <p:spPr>
          <a:xfrm>
            <a:off x="9918888" y="4334932"/>
            <a:ext cx="2523067" cy="2523067"/>
          </a:xfrm>
          <a:prstGeom prst="rect">
            <a:avLst/>
          </a:prstGeom>
        </p:spPr>
      </p:pic>
    </p:spTree>
    <p:extLst>
      <p:ext uri="{BB962C8B-B14F-4D97-AF65-F5344CB8AC3E}">
        <p14:creationId xmlns:p14="http://schemas.microsoft.com/office/powerpoint/2010/main" val="401693451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lastní návr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549</TotalTime>
  <Words>624</Words>
  <Application>Microsoft Macintosh PowerPoint</Application>
  <PresentationFormat>Širokoúhlá obrazovka</PresentationFormat>
  <Paragraphs>61</Paragraphs>
  <Slides>10</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10</vt:i4>
      </vt:variant>
    </vt:vector>
  </HeadingPairs>
  <TitlesOfParts>
    <vt:vector size="15" baseType="lpstr">
      <vt:lpstr>Arial</vt:lpstr>
      <vt:lpstr>Calibri</vt:lpstr>
      <vt:lpstr>Calibri Light</vt:lpstr>
      <vt:lpstr>Motiv Office</vt:lpstr>
      <vt:lpstr>Vlastní návrh</vt:lpstr>
      <vt:lpstr>Referenda</vt:lpstr>
      <vt:lpstr>Prezentace aplikace PowerPoint</vt:lpstr>
      <vt:lpstr>Prezentace aplikace PowerPoint</vt:lpstr>
      <vt:lpstr>Marek Antoš – klasifikace referend (druhy)  (zjednodušení)</vt:lpstr>
      <vt:lpstr>Marek Antoš – klasifikace referend (zjednodušení)</vt:lpstr>
      <vt:lpstr>Jaké možnosti pro referendum otevírá naše ústava? </vt:lpstr>
      <vt:lpstr>V České republice se nejvíce ozývají hlasy po iniciativním referendu (celospolečenském)</vt:lpstr>
      <vt:lpstr>Ale pozor, náš ústavní pořádek umožňuje referenda místní (komunální). </vt:lpstr>
      <vt:lpstr>Pojďme si takové místní referendum zkusit.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Matyáš Trnka</dc:creator>
  <cp:lastModifiedBy>Tereza Vodickova</cp:lastModifiedBy>
  <cp:revision>17</cp:revision>
  <dcterms:created xsi:type="dcterms:W3CDTF">2018-05-21T11:34:04Z</dcterms:created>
  <dcterms:modified xsi:type="dcterms:W3CDTF">2024-05-02T16:58:32Z</dcterms:modified>
</cp:coreProperties>
</file>